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62" r:id="rId2"/>
    <p:sldId id="263" r:id="rId3"/>
    <p:sldId id="265" r:id="rId4"/>
    <p:sldId id="267" r:id="rId5"/>
    <p:sldId id="269" r:id="rId6"/>
    <p:sldId id="271" r:id="rId7"/>
    <p:sldId id="272" r:id="rId8"/>
    <p:sldId id="270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DDDDDD"/>
    <a:srgbClr val="C0C0C0"/>
    <a:srgbClr val="333333"/>
    <a:srgbClr val="4D4D4D"/>
    <a:srgbClr val="000000"/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228" y="114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AAB18B-3322-1475-3468-E7CC1755C9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5C1B1F-F6BC-DA99-5F03-0243979695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FFE7F7-36F2-3179-D628-4CBF171012F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0D4944-E602-7C96-57E0-1B43259835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DB61A5-F8D3-906C-400E-714CE078AD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A175FDBC-C9B1-A24B-4B9B-384385D6B8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0FF0F531-2EE1-4349-899D-4745FB4E4D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5D1A6A4-71E6-C6C9-2A44-8226B3B2D9C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194647F-77BD-1C8E-8366-E3265D1CB8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40" cy="4320"/>
              <a:chOff x="0" y="0"/>
              <a:chExt cx="240" cy="4320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EE044899-CC09-5AED-362D-B81DBE9D3C3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E0D61478-79A3-CD72-0357-35EA3EB5FF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46" name="Rectangle 6">
                <a:extLst>
                  <a:ext uri="{FF2B5EF4-FFF2-40B4-BE49-F238E27FC236}">
                    <a16:creationId xmlns:a16="http://schemas.microsoft.com/office/drawing/2014/main" id="{16C4BBFB-FA87-AEE2-1E51-71FDFB9C5F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606AFF48-A23A-F56C-A038-8808A93AC5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B3EC73C5-D19C-93E9-3641-85E1225AD83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9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49" name="Rectangle 9">
                <a:extLst>
                  <a:ext uri="{FF2B5EF4-FFF2-40B4-BE49-F238E27FC236}">
                    <a16:creationId xmlns:a16="http://schemas.microsoft.com/office/drawing/2014/main" id="{0FEE7B84-386A-A55B-81F6-884F494F84E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2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50" name="Rectangle 10">
                <a:extLst>
                  <a:ext uri="{FF2B5EF4-FFF2-40B4-BE49-F238E27FC236}">
                    <a16:creationId xmlns:a16="http://schemas.microsoft.com/office/drawing/2014/main" id="{EDC01B3D-4C12-9343-7F32-6A1C307CE4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51" name="Rectangle 11">
                <a:extLst>
                  <a:ext uri="{FF2B5EF4-FFF2-40B4-BE49-F238E27FC236}">
                    <a16:creationId xmlns:a16="http://schemas.microsoft.com/office/drawing/2014/main" id="{36F47F3C-79B7-F2C5-3FFC-F0FE40A0AD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6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52" name="Rectangle 12">
                <a:extLst>
                  <a:ext uri="{FF2B5EF4-FFF2-40B4-BE49-F238E27FC236}">
                    <a16:creationId xmlns:a16="http://schemas.microsoft.com/office/drawing/2014/main" id="{625DE071-ED19-3E62-15D7-DFC88A732FE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9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53" name="Rectangle 13">
                <a:extLst>
                  <a:ext uri="{FF2B5EF4-FFF2-40B4-BE49-F238E27FC236}">
                    <a16:creationId xmlns:a16="http://schemas.microsoft.com/office/drawing/2014/main" id="{EEFBDB03-E2E3-82B1-2581-CF31F69577F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16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54" name="Rectangle 14">
                <a:extLst>
                  <a:ext uri="{FF2B5EF4-FFF2-40B4-BE49-F238E27FC236}">
                    <a16:creationId xmlns:a16="http://schemas.microsoft.com/office/drawing/2014/main" id="{BC5113F3-5269-F25A-1736-3EA7FC565B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40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55" name="Rectangle 15">
                <a:extLst>
                  <a:ext uri="{FF2B5EF4-FFF2-40B4-BE49-F238E27FC236}">
                    <a16:creationId xmlns:a16="http://schemas.microsoft.com/office/drawing/2014/main" id="{DA0D1E40-C4CE-A3F0-9837-1EE13886EF3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6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56" name="Rectangle 16">
                <a:extLst>
                  <a:ext uri="{FF2B5EF4-FFF2-40B4-BE49-F238E27FC236}">
                    <a16:creationId xmlns:a16="http://schemas.microsoft.com/office/drawing/2014/main" id="{1C6A4A79-0738-4384-6C3E-76D19EBF9CB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8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57" name="Rectangle 17">
                <a:extLst>
                  <a:ext uri="{FF2B5EF4-FFF2-40B4-BE49-F238E27FC236}">
                    <a16:creationId xmlns:a16="http://schemas.microsoft.com/office/drawing/2014/main" id="{B8FFD556-036F-73F1-6BDB-EFA2668BA01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1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58" name="Rectangle 18">
                <a:extLst>
                  <a:ext uri="{FF2B5EF4-FFF2-40B4-BE49-F238E27FC236}">
                    <a16:creationId xmlns:a16="http://schemas.microsoft.com/office/drawing/2014/main" id="{C147A066-C2BC-1B20-5A44-1D37E1D83BE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3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59" name="Rectangle 19">
                <a:extLst>
                  <a:ext uri="{FF2B5EF4-FFF2-40B4-BE49-F238E27FC236}">
                    <a16:creationId xmlns:a16="http://schemas.microsoft.com/office/drawing/2014/main" id="{04B47C4E-0A1D-F32C-7D13-166D0B58E4D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6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60" name="Rectangle 20">
                <a:extLst>
                  <a:ext uri="{FF2B5EF4-FFF2-40B4-BE49-F238E27FC236}">
                    <a16:creationId xmlns:a16="http://schemas.microsoft.com/office/drawing/2014/main" id="{841DD6ED-2468-7DCB-AB16-E9202FBAF35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8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61" name="Rectangle 21">
                <a:extLst>
                  <a:ext uri="{FF2B5EF4-FFF2-40B4-BE49-F238E27FC236}">
                    <a16:creationId xmlns:a16="http://schemas.microsoft.com/office/drawing/2014/main" id="{9C88C1C1-91B6-4E6F-852B-1AC589CD8C2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0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0262" name="Rectangle 22">
              <a:extLst>
                <a:ext uri="{FF2B5EF4-FFF2-40B4-BE49-F238E27FC236}">
                  <a16:creationId xmlns:a16="http://schemas.microsoft.com/office/drawing/2014/main" id="{E4607C87-A8D3-72CE-29E6-8C2E334B00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6" y="1248"/>
              <a:ext cx="5280" cy="144"/>
            </a:xfrm>
            <a:prstGeom prst="rect">
              <a:avLst/>
            </a:prstGeom>
            <a:pattFill prst="pct50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0263" name="Group 23">
              <a:extLst>
                <a:ext uri="{FF2B5EF4-FFF2-40B4-BE49-F238E27FC236}">
                  <a16:creationId xmlns:a16="http://schemas.microsoft.com/office/drawing/2014/main" id="{CB146AF2-841C-A050-89C2-F120011099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200"/>
              <a:ext cx="5280" cy="0"/>
              <a:chOff x="144" y="1200"/>
              <a:chExt cx="5280" cy="0"/>
            </a:xfrm>
          </p:grpSpPr>
          <p:sp>
            <p:nvSpPr>
              <p:cNvPr id="10264" name="Line 24">
                <a:extLst>
                  <a:ext uri="{FF2B5EF4-FFF2-40B4-BE49-F238E27FC236}">
                    <a16:creationId xmlns:a16="http://schemas.microsoft.com/office/drawing/2014/main" id="{CD87743B-8F2C-F69A-9067-2219601334F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65" name="Line 25">
                <a:extLst>
                  <a:ext uri="{FF2B5EF4-FFF2-40B4-BE49-F238E27FC236}">
                    <a16:creationId xmlns:a16="http://schemas.microsoft.com/office/drawing/2014/main" id="{AC98324B-1AFC-0385-8F0C-2B94D4E6CCE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66" name="Line 26">
                <a:extLst>
                  <a:ext uri="{FF2B5EF4-FFF2-40B4-BE49-F238E27FC236}">
                    <a16:creationId xmlns:a16="http://schemas.microsoft.com/office/drawing/2014/main" id="{7A58CBB5-5A09-A4F8-2034-783BF4D8025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67" name="Line 27">
                <a:extLst>
                  <a:ext uri="{FF2B5EF4-FFF2-40B4-BE49-F238E27FC236}">
                    <a16:creationId xmlns:a16="http://schemas.microsoft.com/office/drawing/2014/main" id="{1FC2DCC1-A0A8-FF92-2022-FBC5D172162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68" name="Line 28">
                <a:extLst>
                  <a:ext uri="{FF2B5EF4-FFF2-40B4-BE49-F238E27FC236}">
                    <a16:creationId xmlns:a16="http://schemas.microsoft.com/office/drawing/2014/main" id="{CFFF4A9F-C0C8-1568-DCB4-1DF2153F072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69" name="Line 29">
                <a:extLst>
                  <a:ext uri="{FF2B5EF4-FFF2-40B4-BE49-F238E27FC236}">
                    <a16:creationId xmlns:a16="http://schemas.microsoft.com/office/drawing/2014/main" id="{45F15FE2-51D5-8A94-30DF-ECEDF7419E5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70" name="Line 30">
                <a:extLst>
                  <a:ext uri="{FF2B5EF4-FFF2-40B4-BE49-F238E27FC236}">
                    <a16:creationId xmlns:a16="http://schemas.microsoft.com/office/drawing/2014/main" id="{CE02874A-A665-E3A6-784E-88D563D0F6C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71" name="Line 31">
                <a:extLst>
                  <a:ext uri="{FF2B5EF4-FFF2-40B4-BE49-F238E27FC236}">
                    <a16:creationId xmlns:a16="http://schemas.microsoft.com/office/drawing/2014/main" id="{7DD30C08-E261-86E9-D987-C60B10BB7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72" name="Line 32">
                <a:extLst>
                  <a:ext uri="{FF2B5EF4-FFF2-40B4-BE49-F238E27FC236}">
                    <a16:creationId xmlns:a16="http://schemas.microsoft.com/office/drawing/2014/main" id="{7A6EDACE-D798-382A-90FA-E587CFD0BD3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73" name="Line 33">
                <a:extLst>
                  <a:ext uri="{FF2B5EF4-FFF2-40B4-BE49-F238E27FC236}">
                    <a16:creationId xmlns:a16="http://schemas.microsoft.com/office/drawing/2014/main" id="{B904DA88-4150-F6C4-73D4-C95C33C98AD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74" name="Line 34">
                <a:extLst>
                  <a:ext uri="{FF2B5EF4-FFF2-40B4-BE49-F238E27FC236}">
                    <a16:creationId xmlns:a16="http://schemas.microsoft.com/office/drawing/2014/main" id="{4ADC8224-C87C-80DE-48E0-F34A18411DB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75" name="Line 35">
                <a:extLst>
                  <a:ext uri="{FF2B5EF4-FFF2-40B4-BE49-F238E27FC236}">
                    <a16:creationId xmlns:a16="http://schemas.microsoft.com/office/drawing/2014/main" id="{E04D8214-7659-FCBE-3722-9CF912F6827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76" name="Line 36">
                <a:extLst>
                  <a:ext uri="{FF2B5EF4-FFF2-40B4-BE49-F238E27FC236}">
                    <a16:creationId xmlns:a16="http://schemas.microsoft.com/office/drawing/2014/main" id="{334FC740-2923-52B2-8EF2-EE9F57BF16B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77" name="Line 37">
                <a:extLst>
                  <a:ext uri="{FF2B5EF4-FFF2-40B4-BE49-F238E27FC236}">
                    <a16:creationId xmlns:a16="http://schemas.microsoft.com/office/drawing/2014/main" id="{BEED8930-252B-712A-FC04-381D27F8CF4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78" name="Line 38">
                <a:extLst>
                  <a:ext uri="{FF2B5EF4-FFF2-40B4-BE49-F238E27FC236}">
                    <a16:creationId xmlns:a16="http://schemas.microsoft.com/office/drawing/2014/main" id="{3EB34439-C2BC-E81E-FFC6-A276031441F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79" name="Line 39">
                <a:extLst>
                  <a:ext uri="{FF2B5EF4-FFF2-40B4-BE49-F238E27FC236}">
                    <a16:creationId xmlns:a16="http://schemas.microsoft.com/office/drawing/2014/main" id="{77A874B5-D2C4-C914-BDEF-EBE1E328D19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80" name="Line 40">
                <a:extLst>
                  <a:ext uri="{FF2B5EF4-FFF2-40B4-BE49-F238E27FC236}">
                    <a16:creationId xmlns:a16="http://schemas.microsoft.com/office/drawing/2014/main" id="{A1540961-67C4-A257-AB49-AB15D13A446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81" name="Line 41">
                <a:extLst>
                  <a:ext uri="{FF2B5EF4-FFF2-40B4-BE49-F238E27FC236}">
                    <a16:creationId xmlns:a16="http://schemas.microsoft.com/office/drawing/2014/main" id="{C686C0BD-4D4C-D81F-9C39-78EAB853E09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82" name="Line 42">
                <a:extLst>
                  <a:ext uri="{FF2B5EF4-FFF2-40B4-BE49-F238E27FC236}">
                    <a16:creationId xmlns:a16="http://schemas.microsoft.com/office/drawing/2014/main" id="{82676DE7-0089-9913-61AD-B58C5769369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83" name="Line 43">
                <a:extLst>
                  <a:ext uri="{FF2B5EF4-FFF2-40B4-BE49-F238E27FC236}">
                    <a16:creationId xmlns:a16="http://schemas.microsoft.com/office/drawing/2014/main" id="{41B4B65D-694E-CF69-1A2B-C48B3A6E20E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84" name="Line 44">
                <a:extLst>
                  <a:ext uri="{FF2B5EF4-FFF2-40B4-BE49-F238E27FC236}">
                    <a16:creationId xmlns:a16="http://schemas.microsoft.com/office/drawing/2014/main" id="{32472250-8C1C-1DED-9D96-AC338504D49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85" name="Line 45">
                <a:extLst>
                  <a:ext uri="{FF2B5EF4-FFF2-40B4-BE49-F238E27FC236}">
                    <a16:creationId xmlns:a16="http://schemas.microsoft.com/office/drawing/2014/main" id="{F01DB0FB-16B1-72AB-E6A2-1463E01346E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286" name="Group 46">
              <a:extLst>
                <a:ext uri="{FF2B5EF4-FFF2-40B4-BE49-F238E27FC236}">
                  <a16:creationId xmlns:a16="http://schemas.microsoft.com/office/drawing/2014/main" id="{E6272797-708B-D73D-3E8C-3DC67E727A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728"/>
              <a:ext cx="192" cy="192"/>
              <a:chOff x="432" y="1728"/>
              <a:chExt cx="192" cy="192"/>
            </a:xfrm>
          </p:grpSpPr>
          <p:sp>
            <p:nvSpPr>
              <p:cNvPr id="10287" name="Rectangle 47">
                <a:extLst>
                  <a:ext uri="{FF2B5EF4-FFF2-40B4-BE49-F238E27FC236}">
                    <a16:creationId xmlns:a16="http://schemas.microsoft.com/office/drawing/2014/main" id="{56385A81-B863-B20D-43CC-5E89D1F9F7B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32" y="1728"/>
                <a:ext cx="96" cy="9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88" name="Rectangle 48">
                <a:extLst>
                  <a:ext uri="{FF2B5EF4-FFF2-40B4-BE49-F238E27FC236}">
                    <a16:creationId xmlns:a16="http://schemas.microsoft.com/office/drawing/2014/main" id="{ADB5FB54-D58B-E01B-9827-AD947553295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28" y="1824"/>
                <a:ext cx="96" cy="9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89" name="Rectangle 49">
                <a:extLst>
                  <a:ext uri="{FF2B5EF4-FFF2-40B4-BE49-F238E27FC236}">
                    <a16:creationId xmlns:a16="http://schemas.microsoft.com/office/drawing/2014/main" id="{B9B0F7BD-4C41-CEF3-5A41-B14C4CFC803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28" y="172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90" name="Rectangle 50">
                <a:extLst>
                  <a:ext uri="{FF2B5EF4-FFF2-40B4-BE49-F238E27FC236}">
                    <a16:creationId xmlns:a16="http://schemas.microsoft.com/office/drawing/2014/main" id="{8DC5C4F4-85FE-8021-C2CD-206E4F95EEF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32" y="182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291" name="Group 51">
              <a:extLst>
                <a:ext uri="{FF2B5EF4-FFF2-40B4-BE49-F238E27FC236}">
                  <a16:creationId xmlns:a16="http://schemas.microsoft.com/office/drawing/2014/main" id="{3D0F8650-D0AC-7C35-77C0-3B48732D00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2400"/>
              <a:ext cx="5280" cy="0"/>
              <a:chOff x="144" y="1200"/>
              <a:chExt cx="5280" cy="0"/>
            </a:xfrm>
          </p:grpSpPr>
          <p:sp>
            <p:nvSpPr>
              <p:cNvPr id="10292" name="Line 52">
                <a:extLst>
                  <a:ext uri="{FF2B5EF4-FFF2-40B4-BE49-F238E27FC236}">
                    <a16:creationId xmlns:a16="http://schemas.microsoft.com/office/drawing/2014/main" id="{B43ECECD-B320-AAC9-1379-EC691ACA173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93" name="Line 53">
                <a:extLst>
                  <a:ext uri="{FF2B5EF4-FFF2-40B4-BE49-F238E27FC236}">
                    <a16:creationId xmlns:a16="http://schemas.microsoft.com/office/drawing/2014/main" id="{DB7CB55E-967B-9068-85B3-418E0E31AF5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94" name="Line 54">
                <a:extLst>
                  <a:ext uri="{FF2B5EF4-FFF2-40B4-BE49-F238E27FC236}">
                    <a16:creationId xmlns:a16="http://schemas.microsoft.com/office/drawing/2014/main" id="{EB2B9FAB-F678-66AD-5EAA-BDBDA872539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95" name="Line 55">
                <a:extLst>
                  <a:ext uri="{FF2B5EF4-FFF2-40B4-BE49-F238E27FC236}">
                    <a16:creationId xmlns:a16="http://schemas.microsoft.com/office/drawing/2014/main" id="{D022013E-C014-3325-851D-A51DC121573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96" name="Line 56">
                <a:extLst>
                  <a:ext uri="{FF2B5EF4-FFF2-40B4-BE49-F238E27FC236}">
                    <a16:creationId xmlns:a16="http://schemas.microsoft.com/office/drawing/2014/main" id="{32D84DE4-9D41-67F0-9AF3-EF0AE3F9E8F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97" name="Line 57">
                <a:extLst>
                  <a:ext uri="{FF2B5EF4-FFF2-40B4-BE49-F238E27FC236}">
                    <a16:creationId xmlns:a16="http://schemas.microsoft.com/office/drawing/2014/main" id="{6563C503-AF95-1AB8-745F-4A9F986B386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98" name="Line 58">
                <a:extLst>
                  <a:ext uri="{FF2B5EF4-FFF2-40B4-BE49-F238E27FC236}">
                    <a16:creationId xmlns:a16="http://schemas.microsoft.com/office/drawing/2014/main" id="{B6F8A763-A7A4-FBAC-0156-88ED25AD7C6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99" name="Line 59">
                <a:extLst>
                  <a:ext uri="{FF2B5EF4-FFF2-40B4-BE49-F238E27FC236}">
                    <a16:creationId xmlns:a16="http://schemas.microsoft.com/office/drawing/2014/main" id="{1A2E3BAD-C712-6FBF-EE46-7001662BC4F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00" name="Line 60">
                <a:extLst>
                  <a:ext uri="{FF2B5EF4-FFF2-40B4-BE49-F238E27FC236}">
                    <a16:creationId xmlns:a16="http://schemas.microsoft.com/office/drawing/2014/main" id="{8896C6B8-6943-53B7-3A1E-13F79810FD9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01" name="Line 61">
                <a:extLst>
                  <a:ext uri="{FF2B5EF4-FFF2-40B4-BE49-F238E27FC236}">
                    <a16:creationId xmlns:a16="http://schemas.microsoft.com/office/drawing/2014/main" id="{2F6F8BD9-8518-4DA3-46B9-78252D0C3ED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02" name="Line 62">
                <a:extLst>
                  <a:ext uri="{FF2B5EF4-FFF2-40B4-BE49-F238E27FC236}">
                    <a16:creationId xmlns:a16="http://schemas.microsoft.com/office/drawing/2014/main" id="{D69FBC6A-7F1A-5EB8-8F5A-4A85B60FB3A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03" name="Line 63">
                <a:extLst>
                  <a:ext uri="{FF2B5EF4-FFF2-40B4-BE49-F238E27FC236}">
                    <a16:creationId xmlns:a16="http://schemas.microsoft.com/office/drawing/2014/main" id="{5A2AA164-C154-5BFB-D40E-F1548FA61F8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04" name="Line 64">
                <a:extLst>
                  <a:ext uri="{FF2B5EF4-FFF2-40B4-BE49-F238E27FC236}">
                    <a16:creationId xmlns:a16="http://schemas.microsoft.com/office/drawing/2014/main" id="{2C734399-8666-3127-C169-7433ACDDE0D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05" name="Line 65">
                <a:extLst>
                  <a:ext uri="{FF2B5EF4-FFF2-40B4-BE49-F238E27FC236}">
                    <a16:creationId xmlns:a16="http://schemas.microsoft.com/office/drawing/2014/main" id="{1B050C02-DEC4-4322-544E-2991B1A97E0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06" name="Line 66">
                <a:extLst>
                  <a:ext uri="{FF2B5EF4-FFF2-40B4-BE49-F238E27FC236}">
                    <a16:creationId xmlns:a16="http://schemas.microsoft.com/office/drawing/2014/main" id="{B4A3A7B3-BBC3-1F9E-E97F-1B5CD1B20ED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07" name="Line 67">
                <a:extLst>
                  <a:ext uri="{FF2B5EF4-FFF2-40B4-BE49-F238E27FC236}">
                    <a16:creationId xmlns:a16="http://schemas.microsoft.com/office/drawing/2014/main" id="{EAC48102-14F5-9D3A-A587-ECC45D2AE2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08" name="Line 68">
                <a:extLst>
                  <a:ext uri="{FF2B5EF4-FFF2-40B4-BE49-F238E27FC236}">
                    <a16:creationId xmlns:a16="http://schemas.microsoft.com/office/drawing/2014/main" id="{781BB8C9-1A07-5185-DAD0-13FC5A285FA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09" name="Line 69">
                <a:extLst>
                  <a:ext uri="{FF2B5EF4-FFF2-40B4-BE49-F238E27FC236}">
                    <a16:creationId xmlns:a16="http://schemas.microsoft.com/office/drawing/2014/main" id="{473BD3B7-B9DB-EB38-BA9C-F89A891C925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10" name="Line 70">
                <a:extLst>
                  <a:ext uri="{FF2B5EF4-FFF2-40B4-BE49-F238E27FC236}">
                    <a16:creationId xmlns:a16="http://schemas.microsoft.com/office/drawing/2014/main" id="{ECE333BB-FF53-FF33-1796-230E9E34F6B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11" name="Line 71">
                <a:extLst>
                  <a:ext uri="{FF2B5EF4-FFF2-40B4-BE49-F238E27FC236}">
                    <a16:creationId xmlns:a16="http://schemas.microsoft.com/office/drawing/2014/main" id="{018C6D72-F218-7FFA-96E0-21EFCE783B9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12" name="Line 72">
                <a:extLst>
                  <a:ext uri="{FF2B5EF4-FFF2-40B4-BE49-F238E27FC236}">
                    <a16:creationId xmlns:a16="http://schemas.microsoft.com/office/drawing/2014/main" id="{DA0C3E53-2001-5F3A-14AF-25BDB065822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13" name="Line 73">
                <a:extLst>
                  <a:ext uri="{FF2B5EF4-FFF2-40B4-BE49-F238E27FC236}">
                    <a16:creationId xmlns:a16="http://schemas.microsoft.com/office/drawing/2014/main" id="{808C6A39-0DCB-5CEA-B435-D844DCFDEF0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0314" name="Rectangle 74">
              <a:extLst>
                <a:ext uri="{FF2B5EF4-FFF2-40B4-BE49-F238E27FC236}">
                  <a16:creationId xmlns:a16="http://schemas.microsoft.com/office/drawing/2014/main" id="{C566FA35-4BFE-98C9-87FC-36CCD43ECB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6" y="2208"/>
              <a:ext cx="5280" cy="144"/>
            </a:xfrm>
            <a:prstGeom prst="rect">
              <a:avLst/>
            </a:prstGeom>
            <a:pattFill prst="pct50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315" name="Rectangle 75">
            <a:extLst>
              <a:ext uri="{FF2B5EF4-FFF2-40B4-BE49-F238E27FC236}">
                <a16:creationId xmlns:a16="http://schemas.microsoft.com/office/drawing/2014/main" id="{8B958B61-1B19-76F9-EF3F-CFC7C7752B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316" name="Rectangle 76">
            <a:extLst>
              <a:ext uri="{FF2B5EF4-FFF2-40B4-BE49-F238E27FC236}">
                <a16:creationId xmlns:a16="http://schemas.microsoft.com/office/drawing/2014/main" id="{621A3525-3694-CB57-7203-A150B0E846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0386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317" name="Rectangle 77">
            <a:extLst>
              <a:ext uri="{FF2B5EF4-FFF2-40B4-BE49-F238E27FC236}">
                <a16:creationId xmlns:a16="http://schemas.microsoft.com/office/drawing/2014/main" id="{A540BD54-9895-0FDE-1738-324E0DD036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318" name="Rectangle 78">
            <a:extLst>
              <a:ext uri="{FF2B5EF4-FFF2-40B4-BE49-F238E27FC236}">
                <a16:creationId xmlns:a16="http://schemas.microsoft.com/office/drawing/2014/main" id="{38091C60-55A5-55D9-8A6A-12BF696E9B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319" name="Rectangle 79">
            <a:extLst>
              <a:ext uri="{FF2B5EF4-FFF2-40B4-BE49-F238E27FC236}">
                <a16:creationId xmlns:a16="http://schemas.microsoft.com/office/drawing/2014/main" id="{3544A023-8F82-8EA3-3E14-EEA2A42ED2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E983FE-01E3-4A49-BD0C-371604E10F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1AAB9-C762-E9F0-1C23-0E26F6D98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0986A-514C-479D-8AD8-62B5A099B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9CBE5-FF55-F1D5-4504-D243BA48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5B1C0-9455-0029-1A32-954F3F402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6C64C-FDE3-D046-6C56-E96C70B2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4BE31-DE81-4B59-8593-55D583E512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87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BA1FF-9D0F-FCAB-AB4B-94FB063AC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E0DE8-E135-8D43-390A-9DBF545FB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1930A-E8DF-59A9-FCF3-E8F9334A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6B0AE-8761-630B-7CB9-1808EE83F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23E1C-CF82-DBB4-68E1-898BD8F4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E2645-0FB7-446A-8252-A8EDF694B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65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B8495-9D09-DC65-E160-DA790793A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5AA2DD3C-E1B3-7AAE-7DD5-38A0311ADB40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4D20E-C162-742C-BDD4-861EC8348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4C754-BEC3-991F-A7D7-2F313B67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A6114-041D-E4E9-6B43-8BCDB4573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AC652-6B81-B0A9-3E3E-379F03A5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CF892D-BAB6-48C8-B58C-397C9C41A6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04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F1ED6-66D8-813A-0067-39D8650D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F7386-6294-2BAC-C4FC-6A740F669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4169C-4E97-032C-2D13-53A202C8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5EB73-3006-1858-D889-E912712AB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65970-E5AA-63CD-6CE0-4EF30EBFC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E62EC-6D39-44B8-BB81-851CE62197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61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5EA5E-A887-4103-5618-01EF6A5A3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74BFB-BF39-6AEF-0E74-4DD4DA7EC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ACE04-A2F4-3F85-9CD4-55987CB5F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C0E34-3B55-24F4-FD8E-58EF0BE5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699F-9842-40E1-912B-6DB3156F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37395-1210-4C0B-BF20-5CC313715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08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7D29E-A8AB-E47B-A586-21D2496B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94A1D-17D8-D8CA-6D3C-910C7FC32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8AA1C-1124-D122-3FDA-E4C02B999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EF48A-C4E2-AF90-91E8-AF07974C8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05C80-907E-E9FC-9742-14C85A90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CBC41-4A35-9B7D-4A0A-47EAFA71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F7653-5C56-4802-B17C-A02F93D22D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13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9EAF2-A45D-4AA9-028D-61AADD5E0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3851B-B53A-754B-E5DE-B9A81D020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1FA30-7AA9-5AEA-1DEB-F275431EB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DD981-7FA2-9E18-70DF-13C98D829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B10DD7-EB8A-55EB-C92E-2B1EAA11A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A92E4-7192-1073-FC27-85D40CAD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63A2D-A98E-49AB-65ED-6CA3E3A4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990083-8709-1A70-2B4F-05575528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32E97-3A29-4226-86F2-7B16BB039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45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E1E3F-30AB-FEA2-4AF2-68CE1C943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776F6-1638-2264-B6F1-D815BB085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11737-AE2E-6EC1-71D9-05B8F817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46D0F-2912-F82B-F16E-9CB8CEBC0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41B7B-E88A-443F-A0BE-BC57BDF78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2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E8DBDF-2297-2714-AC3E-FA0ADD7BA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084EF3-591C-4B75-8F49-0111E364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429B3-1ECA-3C6B-EF98-10FA8F7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B58C2-4B8E-457A-B5E4-9B2A20A2D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57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2995E-BC54-0ABC-A41F-76D8D84DF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5C47D-781B-C29F-CEDA-83D30BA6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D8676-4C63-5782-4A0E-5DD1A1378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1EA7-CA4B-7F77-DF68-F8411F078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9977A-6193-FFCD-1307-078B08A4A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8C41A-D75D-0360-00BA-ACABBA72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242D7-FB5E-4EAA-8BF4-8B7BC299A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5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43942-AE64-EA92-BF58-96AA4669A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80B9B-A64B-D8BB-D3DC-078EBD89B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885DE-90C8-1BF4-F78E-6F0A2C899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AFA19-09D9-AF40-AC03-F8F87643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893CD-6AE6-2A35-1C1C-296B0386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3E43E-2591-9865-BE8D-09D59F26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57010-043B-4A02-BAF8-6EB9825925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16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E410EB77-529C-05DA-34E2-9A8032EB69B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6858000"/>
            <a:chOff x="0" y="0"/>
            <a:chExt cx="5472" cy="4320"/>
          </a:xfrm>
        </p:grpSpPr>
        <p:grpSp>
          <p:nvGrpSpPr>
            <p:cNvPr id="9219" name="Group 3">
              <a:extLst>
                <a:ext uri="{FF2B5EF4-FFF2-40B4-BE49-F238E27FC236}">
                  <a16:creationId xmlns:a16="http://schemas.microsoft.com/office/drawing/2014/main" id="{6506DF84-BC46-BA94-CBC2-F18C9BF609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40" cy="4320"/>
              <a:chOff x="0" y="0"/>
              <a:chExt cx="240" cy="4320"/>
            </a:xfrm>
          </p:grpSpPr>
          <p:sp>
            <p:nvSpPr>
              <p:cNvPr id="9220" name="Rectangle 4">
                <a:extLst>
                  <a:ext uri="{FF2B5EF4-FFF2-40B4-BE49-F238E27FC236}">
                    <a16:creationId xmlns:a16="http://schemas.microsoft.com/office/drawing/2014/main" id="{497ACD25-ED4B-22CF-88FD-E633211DE39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21" name="Rectangle 5">
                <a:extLst>
                  <a:ext uri="{FF2B5EF4-FFF2-40B4-BE49-F238E27FC236}">
                    <a16:creationId xmlns:a16="http://schemas.microsoft.com/office/drawing/2014/main" id="{519B4CD6-3AD0-9623-81E6-42612DF1C15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22" name="Rectangle 6">
                <a:extLst>
                  <a:ext uri="{FF2B5EF4-FFF2-40B4-BE49-F238E27FC236}">
                    <a16:creationId xmlns:a16="http://schemas.microsoft.com/office/drawing/2014/main" id="{5A2A7AB2-975B-F735-EC7F-200E9530F47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23" name="Rectangle 7">
                <a:extLst>
                  <a:ext uri="{FF2B5EF4-FFF2-40B4-BE49-F238E27FC236}">
                    <a16:creationId xmlns:a16="http://schemas.microsoft.com/office/drawing/2014/main" id="{5E1C5906-BEBE-FDD7-C404-30FA3D38060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24" name="Rectangle 8">
                <a:extLst>
                  <a:ext uri="{FF2B5EF4-FFF2-40B4-BE49-F238E27FC236}">
                    <a16:creationId xmlns:a16="http://schemas.microsoft.com/office/drawing/2014/main" id="{6041FE7B-ECEF-D822-323D-B2750CC604D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9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25" name="Rectangle 9">
                <a:extLst>
                  <a:ext uri="{FF2B5EF4-FFF2-40B4-BE49-F238E27FC236}">
                    <a16:creationId xmlns:a16="http://schemas.microsoft.com/office/drawing/2014/main" id="{6758F383-AB90-1B19-4AD3-5CE0C105D3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2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26" name="Rectangle 10">
                <a:extLst>
                  <a:ext uri="{FF2B5EF4-FFF2-40B4-BE49-F238E27FC236}">
                    <a16:creationId xmlns:a16="http://schemas.microsoft.com/office/drawing/2014/main" id="{2F599179-DD6F-BA04-F317-78DEE50BA26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27" name="Rectangle 11">
                <a:extLst>
                  <a:ext uri="{FF2B5EF4-FFF2-40B4-BE49-F238E27FC236}">
                    <a16:creationId xmlns:a16="http://schemas.microsoft.com/office/drawing/2014/main" id="{2DD3010D-6DC2-4F36-BCEE-2FBF36301FB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6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28" name="Rectangle 12">
                <a:extLst>
                  <a:ext uri="{FF2B5EF4-FFF2-40B4-BE49-F238E27FC236}">
                    <a16:creationId xmlns:a16="http://schemas.microsoft.com/office/drawing/2014/main" id="{DCB08CBC-65D8-71E9-0B21-5A54B0F63A6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92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29" name="Rectangle 13">
                <a:extLst>
                  <a:ext uri="{FF2B5EF4-FFF2-40B4-BE49-F238E27FC236}">
                    <a16:creationId xmlns:a16="http://schemas.microsoft.com/office/drawing/2014/main" id="{E08987A8-AC06-BB14-35B4-B38BDFE7FDB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16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0" name="Rectangle 14">
                <a:extLst>
                  <a:ext uri="{FF2B5EF4-FFF2-40B4-BE49-F238E27FC236}">
                    <a16:creationId xmlns:a16="http://schemas.microsoft.com/office/drawing/2014/main" id="{BDB51717-E9CC-E48D-FA67-B3AD9660B8E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40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1" name="Rectangle 15">
                <a:extLst>
                  <a:ext uri="{FF2B5EF4-FFF2-40B4-BE49-F238E27FC236}">
                    <a16:creationId xmlns:a16="http://schemas.microsoft.com/office/drawing/2014/main" id="{CF598C15-A907-105F-1FD4-B3BE75753C8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64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2" name="Rectangle 16">
                <a:extLst>
                  <a:ext uri="{FF2B5EF4-FFF2-40B4-BE49-F238E27FC236}">
                    <a16:creationId xmlns:a16="http://schemas.microsoft.com/office/drawing/2014/main" id="{DE42A7E2-08CE-7D3A-4357-73E2123DC6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88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3" name="Rectangle 17">
                <a:extLst>
                  <a:ext uri="{FF2B5EF4-FFF2-40B4-BE49-F238E27FC236}">
                    <a16:creationId xmlns:a16="http://schemas.microsoft.com/office/drawing/2014/main" id="{9472C4ED-6CA8-94FF-D80E-D8BCEB720B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12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4" name="Rectangle 18">
                <a:extLst>
                  <a:ext uri="{FF2B5EF4-FFF2-40B4-BE49-F238E27FC236}">
                    <a16:creationId xmlns:a16="http://schemas.microsoft.com/office/drawing/2014/main" id="{A1998141-EC2C-65DE-88D7-387509B5EBB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36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5" name="Rectangle 19">
                <a:extLst>
                  <a:ext uri="{FF2B5EF4-FFF2-40B4-BE49-F238E27FC236}">
                    <a16:creationId xmlns:a16="http://schemas.microsoft.com/office/drawing/2014/main" id="{77A8F42D-74CB-03AA-9B7E-AF280C8FD91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60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6" name="Rectangle 20">
                <a:extLst>
                  <a:ext uri="{FF2B5EF4-FFF2-40B4-BE49-F238E27FC236}">
                    <a16:creationId xmlns:a16="http://schemas.microsoft.com/office/drawing/2014/main" id="{44971675-DC46-4541-9C01-3774CFF711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840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7" name="Rectangle 21">
                <a:extLst>
                  <a:ext uri="{FF2B5EF4-FFF2-40B4-BE49-F238E27FC236}">
                    <a16:creationId xmlns:a16="http://schemas.microsoft.com/office/drawing/2014/main" id="{98F5D1A2-7C2D-5860-1088-889A0A0896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080"/>
                <a:ext cx="240" cy="240"/>
              </a:xfrm>
              <a:prstGeom prst="rect">
                <a:avLst/>
              </a:prstGeom>
              <a:pattFill prst="pct50">
                <a:fgClr>
                  <a:schemeClr val="accent2"/>
                </a:fgClr>
                <a:bgClr>
                  <a:schemeClr val="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238" name="Line 22">
              <a:extLst>
                <a:ext uri="{FF2B5EF4-FFF2-40B4-BE49-F238E27FC236}">
                  <a16:creationId xmlns:a16="http://schemas.microsoft.com/office/drawing/2014/main" id="{B899C7AE-8A16-E6FD-2513-76CB1AE6D04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144" y="240"/>
              <a:ext cx="53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239" name="Group 23">
              <a:extLst>
                <a:ext uri="{FF2B5EF4-FFF2-40B4-BE49-F238E27FC236}">
                  <a16:creationId xmlns:a16="http://schemas.microsoft.com/office/drawing/2014/main" id="{87D9A9F1-75B3-9AAE-3760-8B7CADA170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624"/>
              <a:ext cx="192" cy="192"/>
              <a:chOff x="1200" y="2256"/>
              <a:chExt cx="480" cy="480"/>
            </a:xfrm>
          </p:grpSpPr>
          <p:sp>
            <p:nvSpPr>
              <p:cNvPr id="9240" name="Rectangle 24">
                <a:extLst>
                  <a:ext uri="{FF2B5EF4-FFF2-40B4-BE49-F238E27FC236}">
                    <a16:creationId xmlns:a16="http://schemas.microsoft.com/office/drawing/2014/main" id="{FE9B1B1B-D446-0077-1507-A4F92562085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1200" y="2256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1" name="Rectangle 25">
                <a:extLst>
                  <a:ext uri="{FF2B5EF4-FFF2-40B4-BE49-F238E27FC236}">
                    <a16:creationId xmlns:a16="http://schemas.microsoft.com/office/drawing/2014/main" id="{B05D8239-0A61-5638-5186-7F80C83D950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1440" y="2496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2" name="Rectangle 26">
                <a:extLst>
                  <a:ext uri="{FF2B5EF4-FFF2-40B4-BE49-F238E27FC236}">
                    <a16:creationId xmlns:a16="http://schemas.microsoft.com/office/drawing/2014/main" id="{52F158F4-6CD0-12E7-DF06-0D42237C99D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1440" y="2256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3" name="Rectangle 27">
                <a:extLst>
                  <a:ext uri="{FF2B5EF4-FFF2-40B4-BE49-F238E27FC236}">
                    <a16:creationId xmlns:a16="http://schemas.microsoft.com/office/drawing/2014/main" id="{0D5F26EE-95E0-7224-E054-1B7CF3E4D71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1200" y="2496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9244" name="Group 28">
              <a:extLst>
                <a:ext uri="{FF2B5EF4-FFF2-40B4-BE49-F238E27FC236}">
                  <a16:creationId xmlns:a16="http://schemas.microsoft.com/office/drawing/2014/main" id="{416415D5-352A-F7A4-A386-849C622629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00"/>
              <a:ext cx="5280" cy="0"/>
              <a:chOff x="144" y="1200"/>
              <a:chExt cx="5280" cy="0"/>
            </a:xfrm>
          </p:grpSpPr>
          <p:sp>
            <p:nvSpPr>
              <p:cNvPr id="9245" name="Line 29">
                <a:extLst>
                  <a:ext uri="{FF2B5EF4-FFF2-40B4-BE49-F238E27FC236}">
                    <a16:creationId xmlns:a16="http://schemas.microsoft.com/office/drawing/2014/main" id="{90912DD9-F698-0538-4CA5-6A74074D186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6" name="Line 30">
                <a:extLst>
                  <a:ext uri="{FF2B5EF4-FFF2-40B4-BE49-F238E27FC236}">
                    <a16:creationId xmlns:a16="http://schemas.microsoft.com/office/drawing/2014/main" id="{2C04D8FD-E620-AAD6-1EEF-EAE3A3A07B7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6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7" name="Line 31">
                <a:extLst>
                  <a:ext uri="{FF2B5EF4-FFF2-40B4-BE49-F238E27FC236}">
                    <a16:creationId xmlns:a16="http://schemas.microsoft.com/office/drawing/2014/main" id="{4B7A2EDC-3270-8B86-F909-79332C87FE9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8" name="Line 32">
                <a:extLst>
                  <a:ext uri="{FF2B5EF4-FFF2-40B4-BE49-F238E27FC236}">
                    <a16:creationId xmlns:a16="http://schemas.microsoft.com/office/drawing/2014/main" id="{21517E64-084A-F531-F2BA-A4D80B8F7BE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1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9" name="Line 33">
                <a:extLst>
                  <a:ext uri="{FF2B5EF4-FFF2-40B4-BE49-F238E27FC236}">
                    <a16:creationId xmlns:a16="http://schemas.microsoft.com/office/drawing/2014/main" id="{C4E6F4DF-3C2A-C4B1-60CB-A2855D8ADE4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8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0" name="Line 34">
                <a:extLst>
                  <a:ext uri="{FF2B5EF4-FFF2-40B4-BE49-F238E27FC236}">
                    <a16:creationId xmlns:a16="http://schemas.microsoft.com/office/drawing/2014/main" id="{BB006EEE-F661-D102-1A77-C1B5C13F3A6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5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1" name="Line 35">
                <a:extLst>
                  <a:ext uri="{FF2B5EF4-FFF2-40B4-BE49-F238E27FC236}">
                    <a16:creationId xmlns:a16="http://schemas.microsoft.com/office/drawing/2014/main" id="{2CC440D0-BA7A-21FB-D046-2E03CB3DB43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3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2" name="Line 36">
                <a:extLst>
                  <a:ext uri="{FF2B5EF4-FFF2-40B4-BE49-F238E27FC236}">
                    <a16:creationId xmlns:a16="http://schemas.microsoft.com/office/drawing/2014/main" id="{191A127F-6FD6-F7C2-F5A8-E26A745DF28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0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3" name="Line 37">
                <a:extLst>
                  <a:ext uri="{FF2B5EF4-FFF2-40B4-BE49-F238E27FC236}">
                    <a16:creationId xmlns:a16="http://schemas.microsoft.com/office/drawing/2014/main" id="{DFD6E4C2-BF07-2800-5000-87C2EC3FDFE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8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4" name="Line 38">
                <a:extLst>
                  <a:ext uri="{FF2B5EF4-FFF2-40B4-BE49-F238E27FC236}">
                    <a16:creationId xmlns:a16="http://schemas.microsoft.com/office/drawing/2014/main" id="{B0D3F56F-D88B-9538-1F04-66DA5F90F99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5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5" name="Line 39">
                <a:extLst>
                  <a:ext uri="{FF2B5EF4-FFF2-40B4-BE49-F238E27FC236}">
                    <a16:creationId xmlns:a16="http://schemas.microsoft.com/office/drawing/2014/main" id="{0882C66D-BBBE-05CF-91BA-A4968FD43C7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3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6" name="Line 40">
                <a:extLst>
                  <a:ext uri="{FF2B5EF4-FFF2-40B4-BE49-F238E27FC236}">
                    <a16:creationId xmlns:a16="http://schemas.microsoft.com/office/drawing/2014/main" id="{CA1F3702-BDCA-0750-5B43-8F2042E7335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0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7" name="Line 41">
                <a:extLst>
                  <a:ext uri="{FF2B5EF4-FFF2-40B4-BE49-F238E27FC236}">
                    <a16:creationId xmlns:a16="http://schemas.microsoft.com/office/drawing/2014/main" id="{BBE5AA62-5F6F-4D42-B895-852ED62E1AD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7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8" name="Line 42">
                <a:extLst>
                  <a:ext uri="{FF2B5EF4-FFF2-40B4-BE49-F238E27FC236}">
                    <a16:creationId xmlns:a16="http://schemas.microsoft.com/office/drawing/2014/main" id="{97AB5539-18BE-65EC-0DFB-29979FB474C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5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9" name="Line 43">
                <a:extLst>
                  <a:ext uri="{FF2B5EF4-FFF2-40B4-BE49-F238E27FC236}">
                    <a16:creationId xmlns:a16="http://schemas.microsoft.com/office/drawing/2014/main" id="{6258CF2C-7FDD-EE28-677E-151C1233F36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2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60" name="Line 44">
                <a:extLst>
                  <a:ext uri="{FF2B5EF4-FFF2-40B4-BE49-F238E27FC236}">
                    <a16:creationId xmlns:a16="http://schemas.microsoft.com/office/drawing/2014/main" id="{46BB3545-7A57-2058-863C-D3A400F7EEE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9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61" name="Line 45">
                <a:extLst>
                  <a:ext uri="{FF2B5EF4-FFF2-40B4-BE49-F238E27FC236}">
                    <a16:creationId xmlns:a16="http://schemas.microsoft.com/office/drawing/2014/main" id="{3B7D77CA-7E7F-0126-CA50-23FE8B529A5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7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62" name="Line 46">
                <a:extLst>
                  <a:ext uri="{FF2B5EF4-FFF2-40B4-BE49-F238E27FC236}">
                    <a16:creationId xmlns:a16="http://schemas.microsoft.com/office/drawing/2014/main" id="{F223A59C-976A-DE24-DD49-EFADDF83DCD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46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63" name="Line 47">
                <a:extLst>
                  <a:ext uri="{FF2B5EF4-FFF2-40B4-BE49-F238E27FC236}">
                    <a16:creationId xmlns:a16="http://schemas.microsoft.com/office/drawing/2014/main" id="{A9CE81D1-DD13-6B01-A985-93E72D72598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22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64" name="Line 48">
                <a:extLst>
                  <a:ext uri="{FF2B5EF4-FFF2-40B4-BE49-F238E27FC236}">
                    <a16:creationId xmlns:a16="http://schemas.microsoft.com/office/drawing/2014/main" id="{91136A85-6A1D-BFF5-44BF-359DC4A1344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94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65" name="Line 49">
                <a:extLst>
                  <a:ext uri="{FF2B5EF4-FFF2-40B4-BE49-F238E27FC236}">
                    <a16:creationId xmlns:a16="http://schemas.microsoft.com/office/drawing/2014/main" id="{70AA9E6C-3582-0BCB-B8A6-DD3A30BA037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470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66" name="Line 50">
                <a:extLst>
                  <a:ext uri="{FF2B5EF4-FFF2-40B4-BE49-F238E27FC236}">
                    <a16:creationId xmlns:a16="http://schemas.microsoft.com/office/drawing/2014/main" id="{38AE354F-09A2-3498-783E-9B961B8ECD2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184" y="1200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9267" name="Rectangle 51">
            <a:extLst>
              <a:ext uri="{FF2B5EF4-FFF2-40B4-BE49-F238E27FC236}">
                <a16:creationId xmlns:a16="http://schemas.microsoft.com/office/drawing/2014/main" id="{62EAE801-C340-14B9-14B2-536ADA65C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68" name="Rectangle 52">
            <a:extLst>
              <a:ext uri="{FF2B5EF4-FFF2-40B4-BE49-F238E27FC236}">
                <a16:creationId xmlns:a16="http://schemas.microsoft.com/office/drawing/2014/main" id="{65EA58C6-847D-EB01-C4A4-E9F6793E7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69" name="Rectangle 53">
            <a:extLst>
              <a:ext uri="{FF2B5EF4-FFF2-40B4-BE49-F238E27FC236}">
                <a16:creationId xmlns:a16="http://schemas.microsoft.com/office/drawing/2014/main" id="{40E0EAF1-A0FC-A786-DEB4-87DB84CB00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9270" name="Rectangle 54">
            <a:extLst>
              <a:ext uri="{FF2B5EF4-FFF2-40B4-BE49-F238E27FC236}">
                <a16:creationId xmlns:a16="http://schemas.microsoft.com/office/drawing/2014/main" id="{EE2B76F1-B5A5-3F0E-8EA7-E34424A719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9271" name="Rectangle 55">
            <a:extLst>
              <a:ext uri="{FF2B5EF4-FFF2-40B4-BE49-F238E27FC236}">
                <a16:creationId xmlns:a16="http://schemas.microsoft.com/office/drawing/2014/main" id="{A8F9CF02-48F4-6F1B-1844-DB28B4F1C7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72806CB-E7D0-44A2-88D2-0044DEDA6D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audio" Target="../media/audio2.wav"/><Relationship Id="rId7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audio" Target="../media/audio6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A3920B3-2FAC-82EF-A0F7-123D1B5D3B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733800"/>
            <a:ext cx="8534400" cy="1143000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DDDDDD"/>
                </a:solidFill>
              </a:rPr>
              <a:t>March 1, 2006</a:t>
            </a:r>
            <a:br>
              <a:rPr lang="en-US" altLang="en-US">
                <a:solidFill>
                  <a:srgbClr val="DDDDDD"/>
                </a:solidFill>
              </a:rPr>
            </a:br>
            <a:r>
              <a:rPr lang="en-US" altLang="en-US">
                <a:solidFill>
                  <a:srgbClr val="DDDDDD"/>
                </a:solidFill>
              </a:rPr>
              <a:t>Mr. Galilei</a:t>
            </a:r>
            <a:br>
              <a:rPr lang="en-US" altLang="en-US">
                <a:solidFill>
                  <a:srgbClr val="DDDDDD"/>
                </a:solidFill>
              </a:rPr>
            </a:br>
            <a:r>
              <a:rPr lang="en-US" altLang="en-US">
                <a:solidFill>
                  <a:srgbClr val="DDDDDD"/>
                </a:solidFill>
              </a:rPr>
              <a:t>Monessen High School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1AEA04C-6A15-AF2F-54C7-D586DA9917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219200"/>
            <a:ext cx="8382000" cy="5486400"/>
          </a:xfrm>
        </p:spPr>
        <p:txBody>
          <a:bodyPr/>
          <a:lstStyle/>
          <a:p>
            <a:r>
              <a:rPr lang="en-US" altLang="en-US" sz="3600"/>
              <a:t>Algebraic Equations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0A96CC09-9E49-34AE-4276-BC8E4CDEC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0"/>
              <a:t>SOLVING MULTI-STEP EQUATIONS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F995A88F-8507-5574-2460-0C22144F2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24600"/>
            <a:ext cx="3222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 dirty="0" err="1">
                <a:solidFill>
                  <a:schemeClr val="bg1"/>
                </a:solidFill>
                <a:cs typeface="Arial" panose="020B0604020202020204" pitchFamily="34" charset="0"/>
              </a:rPr>
              <a:t>Powerpoint</a:t>
            </a:r>
            <a:r>
              <a:rPr lang="en-US" altLang="en-US" sz="1200" b="0" dirty="0">
                <a:solidFill>
                  <a:schemeClr val="bg1"/>
                </a:solidFill>
                <a:cs typeface="Arial" panose="020B0604020202020204" pitchFamily="34" charset="0"/>
              </a:rPr>
              <a:t> hosted on </a:t>
            </a:r>
            <a:r>
              <a:rPr lang="en-US" altLang="en-US" sz="1200" b="0" dirty="0">
                <a:solidFill>
                  <a:schemeClr val="bg1"/>
                </a:solidFill>
                <a:cs typeface="Arial" panose="020B0604020202020204" pitchFamily="34" charset="0"/>
                <a:hlinkClick r:id="rId2"/>
              </a:rPr>
              <a:t>www.worldofteaching.com</a:t>
            </a:r>
            <a:endParaRPr lang="en-US" altLang="en-US" sz="1200" b="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altLang="en-US" sz="1200" b="0">
                <a:solidFill>
                  <a:schemeClr val="bg1"/>
                </a:solidFill>
                <a:cs typeface="Arial" panose="020B0604020202020204" pitchFamily="34" charset="0"/>
              </a:rPr>
              <a:t>Please visit for 1000’s more free </a:t>
            </a:r>
            <a:r>
              <a:rPr lang="en-US" altLang="en-US" sz="1200" b="0" dirty="0" err="1">
                <a:solidFill>
                  <a:schemeClr val="bg1"/>
                </a:solidFill>
                <a:cs typeface="Arial" panose="020B0604020202020204" pitchFamily="34" charset="0"/>
              </a:rPr>
              <a:t>powerpoints</a:t>
            </a:r>
            <a:endParaRPr lang="en-US" altLang="en-US" sz="1200" b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7" name="Text Box 33">
            <a:extLst>
              <a:ext uri="{FF2B5EF4-FFF2-40B4-BE49-F238E27FC236}">
                <a16:creationId xmlns:a16="http://schemas.microsoft.com/office/drawing/2014/main" id="{8563F575-EE73-989D-7B0F-A90B8AE29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76800"/>
            <a:ext cx="2133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(        )</a:t>
            </a:r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B017C32E-0576-C29C-4F85-220CC8705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625850"/>
            <a:ext cx="6400800" cy="5191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00CC00"/>
                </a:solidFill>
              </a:rPr>
              <a:t>10x</a:t>
            </a:r>
            <a:r>
              <a:rPr lang="en-US" altLang="en-US" sz="2800"/>
              <a:t> – 3x</a:t>
            </a:r>
            <a:r>
              <a:rPr lang="en-US" altLang="en-US" sz="2800">
                <a:solidFill>
                  <a:srgbClr val="00CC00"/>
                </a:solidFill>
              </a:rPr>
              <a:t> -12</a:t>
            </a:r>
            <a:r>
              <a:rPr lang="en-US" altLang="en-US" sz="2800"/>
              <a:t> = </a:t>
            </a:r>
            <a:r>
              <a:rPr lang="en-US" altLang="en-US" sz="2800">
                <a:solidFill>
                  <a:srgbClr val="00CC00"/>
                </a:solidFill>
              </a:rPr>
              <a:t>4x </a:t>
            </a:r>
            <a:r>
              <a:rPr lang="en-US" altLang="en-US" sz="2800"/>
              <a:t>– 9x</a:t>
            </a:r>
            <a:r>
              <a:rPr lang="en-US" altLang="en-US" sz="2800">
                <a:solidFill>
                  <a:srgbClr val="00CC00"/>
                </a:solidFill>
              </a:rPr>
              <a:t> + 48</a:t>
            </a:r>
            <a:endParaRPr lang="en-US" altLang="en-US" sz="28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201063E-4A76-BBBB-EF33-2EEEBB910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563" y="479425"/>
            <a:ext cx="413385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0">
                <a:solidFill>
                  <a:srgbClr val="DDDDDD"/>
                </a:solidFill>
              </a:rPr>
              <a:t>Algebraic Equations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600" i="1">
                <a:solidFill>
                  <a:srgbClr val="000000"/>
                </a:solidFill>
              </a:rPr>
              <a:t>Distributive Property</a:t>
            </a:r>
          </a:p>
        </p:txBody>
      </p:sp>
      <p:pic>
        <p:nvPicPr>
          <p:cNvPr id="36867" name="Picture 3">
            <a:extLst>
              <a:ext uri="{FF2B5EF4-FFF2-40B4-BE49-F238E27FC236}">
                <a16:creationId xmlns:a16="http://schemas.microsoft.com/office/drawing/2014/main" id="{F71CF763-704F-2B15-F884-2BAADCB04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923925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8" name="Picture 4">
            <a:extLst>
              <a:ext uri="{FF2B5EF4-FFF2-40B4-BE49-F238E27FC236}">
                <a16:creationId xmlns:a16="http://schemas.microsoft.com/office/drawing/2014/main" id="{8EAF1A06-CCA2-4199-FE3A-55106661F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2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9779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891" name="Group 27">
            <a:extLst>
              <a:ext uri="{FF2B5EF4-FFF2-40B4-BE49-F238E27FC236}">
                <a16:creationId xmlns:a16="http://schemas.microsoft.com/office/drawing/2014/main" id="{6143DD92-79E2-962C-3CFE-B3AC8B1987D3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267200"/>
            <a:ext cx="3519488" cy="595313"/>
            <a:chOff x="1734" y="2792"/>
            <a:chExt cx="2217" cy="375"/>
          </a:xfrm>
        </p:grpSpPr>
        <p:sp>
          <p:nvSpPr>
            <p:cNvPr id="36872" name="Rectangle 8">
              <a:extLst>
                <a:ext uri="{FF2B5EF4-FFF2-40B4-BE49-F238E27FC236}">
                  <a16:creationId xmlns:a16="http://schemas.microsoft.com/office/drawing/2014/main" id="{6F71289E-1873-402B-E7BA-00BB046D7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4" y="2792"/>
              <a:ext cx="7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/>
                <a:t>7x - 12</a:t>
              </a:r>
            </a:p>
          </p:txBody>
        </p:sp>
        <p:sp>
          <p:nvSpPr>
            <p:cNvPr id="36873" name="Rectangle 9">
              <a:extLst>
                <a:ext uri="{FF2B5EF4-FFF2-40B4-BE49-F238E27FC236}">
                  <a16:creationId xmlns:a16="http://schemas.microsoft.com/office/drawing/2014/main" id="{4A6C4BDD-12A4-547D-A371-282C11565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840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/>
                <a:t>=</a:t>
              </a:r>
            </a:p>
          </p:txBody>
        </p:sp>
        <p:sp>
          <p:nvSpPr>
            <p:cNvPr id="36874" name="Rectangle 10">
              <a:extLst>
                <a:ext uri="{FF2B5EF4-FFF2-40B4-BE49-F238E27FC236}">
                  <a16:creationId xmlns:a16="http://schemas.microsoft.com/office/drawing/2014/main" id="{38282CB4-E96B-B17F-AC86-D98F49C2E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792"/>
              <a:ext cx="8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/>
                <a:t>-5x + 48</a:t>
              </a:r>
            </a:p>
          </p:txBody>
        </p:sp>
      </p:grpSp>
      <p:sp>
        <p:nvSpPr>
          <p:cNvPr id="36877" name="Text Box 13">
            <a:extLst>
              <a:ext uri="{FF2B5EF4-FFF2-40B4-BE49-F238E27FC236}">
                <a16:creationId xmlns:a16="http://schemas.microsoft.com/office/drawing/2014/main" id="{2C8EFC18-B5E6-C20E-4EDB-0A79CD07C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57400"/>
            <a:ext cx="6400800" cy="5191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2(5x – 6) – 3x = 4(x + 12) – 9x</a:t>
            </a:r>
          </a:p>
        </p:txBody>
      </p:sp>
      <p:sp>
        <p:nvSpPr>
          <p:cNvPr id="36878" name="Text Box 14">
            <a:extLst>
              <a:ext uri="{FF2B5EF4-FFF2-40B4-BE49-F238E27FC236}">
                <a16:creationId xmlns:a16="http://schemas.microsoft.com/office/drawing/2014/main" id="{258308D4-11C0-982D-B4D4-A23F1203B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19400"/>
            <a:ext cx="6400800" cy="5191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00CC00"/>
                </a:solidFill>
              </a:rPr>
              <a:t>10x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CC00"/>
                </a:solidFill>
              </a:rPr>
              <a:t>– 12</a:t>
            </a:r>
            <a:r>
              <a:rPr lang="en-US" altLang="en-US" sz="2800"/>
              <a:t>  - 3x = </a:t>
            </a:r>
            <a:r>
              <a:rPr lang="en-US" altLang="en-US" sz="2800">
                <a:solidFill>
                  <a:srgbClr val="00CC00"/>
                </a:solidFill>
              </a:rPr>
              <a:t>4x + 48</a:t>
            </a:r>
            <a:r>
              <a:rPr lang="en-US" altLang="en-US" sz="2800"/>
              <a:t> – 9x</a:t>
            </a:r>
            <a:endParaRPr lang="en-US" altLang="en-US" sz="2800">
              <a:solidFill>
                <a:srgbClr val="00CC00"/>
              </a:solidFill>
            </a:endParaRPr>
          </a:p>
        </p:txBody>
      </p:sp>
      <p:sp>
        <p:nvSpPr>
          <p:cNvPr id="36882" name="AutoShape 18">
            <a:extLst>
              <a:ext uri="{FF2B5EF4-FFF2-40B4-BE49-F238E27FC236}">
                <a16:creationId xmlns:a16="http://schemas.microsoft.com/office/drawing/2014/main" id="{B9409FDA-6318-6C33-BD4E-9A626AF241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819400" y="4495800"/>
            <a:ext cx="2819400" cy="685800"/>
          </a:xfrm>
          <a:custGeom>
            <a:avLst/>
            <a:gdLst>
              <a:gd name="G0" fmla="+- 0 0 0"/>
              <a:gd name="G1" fmla="+- 11796480 0 0"/>
              <a:gd name="G2" fmla="+- 0 0 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796480"/>
              <a:gd name="G36" fmla="sin G34 11796480"/>
              <a:gd name="G37" fmla="+/ 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33D84B87-B3D2-2A23-1EF2-81BDB1AC2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352800"/>
            <a:ext cx="1917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(     )</a:t>
            </a:r>
          </a:p>
        </p:txBody>
      </p:sp>
      <p:grpSp>
        <p:nvGrpSpPr>
          <p:cNvPr id="36898" name="Group 34">
            <a:extLst>
              <a:ext uri="{FF2B5EF4-FFF2-40B4-BE49-F238E27FC236}">
                <a16:creationId xmlns:a16="http://schemas.microsoft.com/office/drawing/2014/main" id="{75A6F8F2-9C89-40B9-CFF0-4A7501D7D9A2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953000"/>
            <a:ext cx="3892550" cy="914400"/>
            <a:chOff x="1104" y="3216"/>
            <a:chExt cx="2452" cy="576"/>
          </a:xfrm>
        </p:grpSpPr>
        <p:sp>
          <p:nvSpPr>
            <p:cNvPr id="36893" name="Rectangle 29">
              <a:extLst>
                <a:ext uri="{FF2B5EF4-FFF2-40B4-BE49-F238E27FC236}">
                  <a16:creationId xmlns:a16="http://schemas.microsoft.com/office/drawing/2014/main" id="{FE002B6B-3E45-6E26-0D5D-0E9A2F748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76"/>
              <a:ext cx="168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/>
                <a:t>7x + 5x - 12</a:t>
              </a:r>
            </a:p>
          </p:txBody>
        </p:sp>
        <p:sp>
          <p:nvSpPr>
            <p:cNvPr id="36894" name="Rectangle 30">
              <a:extLst>
                <a:ext uri="{FF2B5EF4-FFF2-40B4-BE49-F238E27FC236}">
                  <a16:creationId xmlns:a16="http://schemas.microsoft.com/office/drawing/2014/main" id="{04D78FC8-9BEC-E08A-385D-866BEE0F3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16"/>
              <a:ext cx="36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=</a:t>
              </a:r>
            </a:p>
          </p:txBody>
        </p:sp>
        <p:sp>
          <p:nvSpPr>
            <p:cNvPr id="36895" name="Rectangle 31">
              <a:extLst>
                <a:ext uri="{FF2B5EF4-FFF2-40B4-BE49-F238E27FC236}">
                  <a16:creationId xmlns:a16="http://schemas.microsoft.com/office/drawing/2014/main" id="{3725DAB2-25D6-FFE7-C836-C5BDA00E5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254"/>
              <a:ext cx="4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/>
                <a:t>48</a:t>
              </a:r>
            </a:p>
          </p:txBody>
        </p:sp>
      </p:grpSp>
      <p:grpSp>
        <p:nvGrpSpPr>
          <p:cNvPr id="36899" name="Group 35">
            <a:extLst>
              <a:ext uri="{FF2B5EF4-FFF2-40B4-BE49-F238E27FC236}">
                <a16:creationId xmlns:a16="http://schemas.microsoft.com/office/drawing/2014/main" id="{4B22B090-2E9D-32C6-3AEE-B8E2E186D231}"/>
              </a:ext>
            </a:extLst>
          </p:cNvPr>
          <p:cNvGrpSpPr>
            <a:grpSpLocks/>
          </p:cNvGrpSpPr>
          <p:nvPr/>
        </p:nvGrpSpPr>
        <p:grpSpPr bwMode="auto">
          <a:xfrm>
            <a:off x="1746250" y="5638800"/>
            <a:ext cx="3892550" cy="914400"/>
            <a:chOff x="1104" y="3216"/>
            <a:chExt cx="2452" cy="576"/>
          </a:xfrm>
        </p:grpSpPr>
        <p:sp>
          <p:nvSpPr>
            <p:cNvPr id="36900" name="Rectangle 36">
              <a:extLst>
                <a:ext uri="{FF2B5EF4-FFF2-40B4-BE49-F238E27FC236}">
                  <a16:creationId xmlns:a16="http://schemas.microsoft.com/office/drawing/2014/main" id="{CA9D3BD8-D1E4-5F02-FE05-8D48D5C36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76"/>
              <a:ext cx="158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/>
                <a:t>    12x  - 12</a:t>
              </a:r>
            </a:p>
          </p:txBody>
        </p:sp>
        <p:sp>
          <p:nvSpPr>
            <p:cNvPr id="36901" name="Rectangle 37">
              <a:extLst>
                <a:ext uri="{FF2B5EF4-FFF2-40B4-BE49-F238E27FC236}">
                  <a16:creationId xmlns:a16="http://schemas.microsoft.com/office/drawing/2014/main" id="{5BC1B0D9-D881-5A44-2560-422165E66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16"/>
              <a:ext cx="36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=</a:t>
              </a:r>
            </a:p>
          </p:txBody>
        </p:sp>
        <p:sp>
          <p:nvSpPr>
            <p:cNvPr id="36902" name="Rectangle 38">
              <a:extLst>
                <a:ext uri="{FF2B5EF4-FFF2-40B4-BE49-F238E27FC236}">
                  <a16:creationId xmlns:a16="http://schemas.microsoft.com/office/drawing/2014/main" id="{45EB1F02-E37F-A25D-0EBE-10A786D53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254"/>
              <a:ext cx="4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/>
                <a:t>48</a:t>
              </a:r>
            </a:p>
          </p:txBody>
        </p:sp>
      </p:grpSp>
      <p:sp>
        <p:nvSpPr>
          <p:cNvPr id="36883" name="Text Box 19">
            <a:extLst>
              <a:ext uri="{FF2B5EF4-FFF2-40B4-BE49-F238E27FC236}">
                <a16:creationId xmlns:a16="http://schemas.microsoft.com/office/drawing/2014/main" id="{8259CA2C-92F8-B75F-728D-02F33E61E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52800"/>
            <a:ext cx="2514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(  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7" grpId="0" autoUpdateAnimBg="0"/>
      <p:bldP spid="36889" grpId="0" animBg="1" autoUpdateAnimBg="0"/>
      <p:bldP spid="36866" grpId="0" autoUpdateAnimBg="0"/>
      <p:bldP spid="36877" grpId="0" animBg="1" autoUpdateAnimBg="0"/>
      <p:bldP spid="36878" grpId="0" animBg="1" autoUpdateAnimBg="0"/>
      <p:bldP spid="36884" grpId="0" autoUpdateAnimBg="0"/>
      <p:bldP spid="3688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0D2D96CD-DE47-5FE8-6964-6E1C86972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958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37891" name="Line 3">
            <a:extLst>
              <a:ext uri="{FF2B5EF4-FFF2-40B4-BE49-F238E27FC236}">
                <a16:creationId xmlns:a16="http://schemas.microsoft.com/office/drawing/2014/main" id="{728C09D7-7AE0-BA52-5719-C9E66AE20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4958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60410DDB-3E65-18F0-E233-D15F06358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4958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BA068FA0-4544-91D8-87F0-EED60CBDD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4958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0000"/>
                </a:solidFill>
              </a:rPr>
              <a:t>12</a:t>
            </a:r>
          </a:p>
        </p:txBody>
      </p:sp>
      <p:grpSp>
        <p:nvGrpSpPr>
          <p:cNvPr id="37894" name="Group 6">
            <a:extLst>
              <a:ext uri="{FF2B5EF4-FFF2-40B4-BE49-F238E27FC236}">
                <a16:creationId xmlns:a16="http://schemas.microsoft.com/office/drawing/2014/main" id="{214C902E-6203-23D8-71CC-27A56C748C71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1905000"/>
            <a:ext cx="3892550" cy="914400"/>
            <a:chOff x="1104" y="3216"/>
            <a:chExt cx="2452" cy="576"/>
          </a:xfrm>
        </p:grpSpPr>
        <p:sp>
          <p:nvSpPr>
            <p:cNvPr id="37895" name="Rectangle 7">
              <a:extLst>
                <a:ext uri="{FF2B5EF4-FFF2-40B4-BE49-F238E27FC236}">
                  <a16:creationId xmlns:a16="http://schemas.microsoft.com/office/drawing/2014/main" id="{A825B690-39A0-988D-80B3-19A553930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76"/>
              <a:ext cx="168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/>
                <a:t>7x + 5x - 12</a:t>
              </a:r>
            </a:p>
          </p:txBody>
        </p:sp>
        <p:sp>
          <p:nvSpPr>
            <p:cNvPr id="37896" name="Rectangle 8">
              <a:extLst>
                <a:ext uri="{FF2B5EF4-FFF2-40B4-BE49-F238E27FC236}">
                  <a16:creationId xmlns:a16="http://schemas.microsoft.com/office/drawing/2014/main" id="{411D57E5-5D01-6ED4-B1D5-87BBB9DF8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16"/>
              <a:ext cx="36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=</a:t>
              </a:r>
            </a:p>
          </p:txBody>
        </p:sp>
        <p:sp>
          <p:nvSpPr>
            <p:cNvPr id="37897" name="Rectangle 9">
              <a:extLst>
                <a:ext uri="{FF2B5EF4-FFF2-40B4-BE49-F238E27FC236}">
                  <a16:creationId xmlns:a16="http://schemas.microsoft.com/office/drawing/2014/main" id="{5091F124-C033-3AAA-0AE4-6D1F9DB88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254"/>
              <a:ext cx="4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/>
                <a:t>48</a:t>
              </a:r>
            </a:p>
          </p:txBody>
        </p:sp>
      </p:grpSp>
      <p:grpSp>
        <p:nvGrpSpPr>
          <p:cNvPr id="37898" name="Group 10">
            <a:extLst>
              <a:ext uri="{FF2B5EF4-FFF2-40B4-BE49-F238E27FC236}">
                <a16:creationId xmlns:a16="http://schemas.microsoft.com/office/drawing/2014/main" id="{D1AEFC28-AFAB-AE42-5C15-906E475AB479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514600"/>
            <a:ext cx="3892550" cy="914400"/>
            <a:chOff x="1104" y="3216"/>
            <a:chExt cx="2452" cy="576"/>
          </a:xfrm>
        </p:grpSpPr>
        <p:sp>
          <p:nvSpPr>
            <p:cNvPr id="37899" name="Rectangle 11">
              <a:extLst>
                <a:ext uri="{FF2B5EF4-FFF2-40B4-BE49-F238E27FC236}">
                  <a16:creationId xmlns:a16="http://schemas.microsoft.com/office/drawing/2014/main" id="{7373FE80-F32F-114F-2AF1-12AF85F08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76"/>
              <a:ext cx="166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/>
                <a:t>    12x   - 12</a:t>
              </a:r>
            </a:p>
          </p:txBody>
        </p:sp>
        <p:sp>
          <p:nvSpPr>
            <p:cNvPr id="37900" name="Rectangle 12">
              <a:extLst>
                <a:ext uri="{FF2B5EF4-FFF2-40B4-BE49-F238E27FC236}">
                  <a16:creationId xmlns:a16="http://schemas.microsoft.com/office/drawing/2014/main" id="{46DAF786-A5EF-4553-C1B5-74348D34E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16"/>
              <a:ext cx="36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=</a:t>
              </a:r>
            </a:p>
          </p:txBody>
        </p:sp>
        <p:sp>
          <p:nvSpPr>
            <p:cNvPr id="37901" name="Rectangle 13">
              <a:extLst>
                <a:ext uri="{FF2B5EF4-FFF2-40B4-BE49-F238E27FC236}">
                  <a16:creationId xmlns:a16="http://schemas.microsoft.com/office/drawing/2014/main" id="{4BE92CEC-C7D8-9ABD-243C-C8373FAC4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254"/>
              <a:ext cx="4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/>
                <a:t>48</a:t>
              </a:r>
            </a:p>
          </p:txBody>
        </p:sp>
      </p:grpSp>
      <p:sp>
        <p:nvSpPr>
          <p:cNvPr id="37902" name="Text Box 14">
            <a:extLst>
              <a:ext uri="{FF2B5EF4-FFF2-40B4-BE49-F238E27FC236}">
                <a16:creationId xmlns:a16="http://schemas.microsoft.com/office/drawing/2014/main" id="{61515FE5-CC18-F652-57CB-FFB141BCA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1242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</a:rPr>
              <a:t>+12</a:t>
            </a:r>
          </a:p>
        </p:txBody>
      </p:sp>
      <p:sp>
        <p:nvSpPr>
          <p:cNvPr id="37903" name="Rectangle 15">
            <a:extLst>
              <a:ext uri="{FF2B5EF4-FFF2-40B4-BE49-F238E27FC236}">
                <a16:creationId xmlns:a16="http://schemas.microsoft.com/office/drawing/2014/main" id="{73E0477F-467C-D0DA-E876-A69DF9592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388" y="3124200"/>
            <a:ext cx="981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>
                <a:solidFill>
                  <a:srgbClr val="FF0000"/>
                </a:solidFill>
              </a:rPr>
              <a:t>+12</a:t>
            </a:r>
          </a:p>
        </p:txBody>
      </p:sp>
      <p:sp>
        <p:nvSpPr>
          <p:cNvPr id="37904" name="Line 16">
            <a:extLst>
              <a:ext uri="{FF2B5EF4-FFF2-40B4-BE49-F238E27FC236}">
                <a16:creationId xmlns:a16="http://schemas.microsoft.com/office/drawing/2014/main" id="{DF344467-7BAE-30E1-C684-EC9D965ED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886200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grpSp>
        <p:nvGrpSpPr>
          <p:cNvPr id="37905" name="Group 17">
            <a:extLst>
              <a:ext uri="{FF2B5EF4-FFF2-40B4-BE49-F238E27FC236}">
                <a16:creationId xmlns:a16="http://schemas.microsoft.com/office/drawing/2014/main" id="{883D517D-14CD-A5F8-048F-65BEEBB8B3C8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733800"/>
            <a:ext cx="3892550" cy="914400"/>
            <a:chOff x="1104" y="3216"/>
            <a:chExt cx="2452" cy="576"/>
          </a:xfrm>
        </p:grpSpPr>
        <p:sp>
          <p:nvSpPr>
            <p:cNvPr id="37906" name="Rectangle 18">
              <a:extLst>
                <a:ext uri="{FF2B5EF4-FFF2-40B4-BE49-F238E27FC236}">
                  <a16:creationId xmlns:a16="http://schemas.microsoft.com/office/drawing/2014/main" id="{7008F06C-DC46-FB44-F665-88648EF32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276"/>
              <a:ext cx="91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/>
                <a:t>    12x</a:t>
              </a:r>
            </a:p>
          </p:txBody>
        </p:sp>
        <p:sp>
          <p:nvSpPr>
            <p:cNvPr id="37907" name="Rectangle 19">
              <a:extLst>
                <a:ext uri="{FF2B5EF4-FFF2-40B4-BE49-F238E27FC236}">
                  <a16:creationId xmlns:a16="http://schemas.microsoft.com/office/drawing/2014/main" id="{4A5DDA4C-5C66-73CE-0675-2CDF53814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16"/>
              <a:ext cx="36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=</a:t>
              </a:r>
            </a:p>
          </p:txBody>
        </p:sp>
        <p:sp>
          <p:nvSpPr>
            <p:cNvPr id="37908" name="Rectangle 20">
              <a:extLst>
                <a:ext uri="{FF2B5EF4-FFF2-40B4-BE49-F238E27FC236}">
                  <a16:creationId xmlns:a16="http://schemas.microsoft.com/office/drawing/2014/main" id="{1E986542-A973-D319-EEF8-42D96149B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254"/>
              <a:ext cx="4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/>
                <a:t>60</a:t>
              </a:r>
            </a:p>
          </p:txBody>
        </p:sp>
      </p:grpSp>
      <p:grpSp>
        <p:nvGrpSpPr>
          <p:cNvPr id="37909" name="Group 21">
            <a:extLst>
              <a:ext uri="{FF2B5EF4-FFF2-40B4-BE49-F238E27FC236}">
                <a16:creationId xmlns:a16="http://schemas.microsoft.com/office/drawing/2014/main" id="{17405C41-23A5-3F7D-17F9-81A7D7F2A5F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038600"/>
            <a:ext cx="381000" cy="990600"/>
            <a:chOff x="2496" y="3600"/>
            <a:chExt cx="240" cy="624"/>
          </a:xfrm>
        </p:grpSpPr>
        <p:sp>
          <p:nvSpPr>
            <p:cNvPr id="37910" name="Line 22">
              <a:extLst>
                <a:ext uri="{FF2B5EF4-FFF2-40B4-BE49-F238E27FC236}">
                  <a16:creationId xmlns:a16="http://schemas.microsoft.com/office/drawing/2014/main" id="{90C7ED38-757A-39F8-2FF3-54B7C046CF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600"/>
              <a:ext cx="192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7911" name="Line 23">
              <a:extLst>
                <a:ext uri="{FF2B5EF4-FFF2-40B4-BE49-F238E27FC236}">
                  <a16:creationId xmlns:a16="http://schemas.microsoft.com/office/drawing/2014/main" id="{5A53F096-59F8-BAAC-F13B-E19842579B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3984"/>
              <a:ext cx="192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37912" name="Text Box 24">
            <a:extLst>
              <a:ext uri="{FF2B5EF4-FFF2-40B4-BE49-F238E27FC236}">
                <a16:creationId xmlns:a16="http://schemas.microsoft.com/office/drawing/2014/main" id="{3E6B5CD0-36C1-1BC5-1426-A3C71FD3A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257800"/>
            <a:ext cx="289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 = 5</a:t>
            </a:r>
          </a:p>
        </p:txBody>
      </p:sp>
      <p:grpSp>
        <p:nvGrpSpPr>
          <p:cNvPr id="37916" name="Group 28">
            <a:extLst>
              <a:ext uri="{FF2B5EF4-FFF2-40B4-BE49-F238E27FC236}">
                <a16:creationId xmlns:a16="http://schemas.microsoft.com/office/drawing/2014/main" id="{D956C401-F40F-97A0-FFA1-E49657B219CA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79425"/>
            <a:ext cx="6464300" cy="1177925"/>
            <a:chOff x="912" y="302"/>
            <a:chExt cx="4072" cy="742"/>
          </a:xfrm>
        </p:grpSpPr>
        <p:sp>
          <p:nvSpPr>
            <p:cNvPr id="37913" name="Rectangle 25">
              <a:extLst>
                <a:ext uri="{FF2B5EF4-FFF2-40B4-BE49-F238E27FC236}">
                  <a16:creationId xmlns:a16="http://schemas.microsoft.com/office/drawing/2014/main" id="{38D513D5-DD43-63A8-FF0C-1E832773A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" y="302"/>
              <a:ext cx="2604" cy="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n-US" altLang="en-US" sz="2800" b="0">
                  <a:solidFill>
                    <a:srgbClr val="DDDDDD"/>
                  </a:solidFill>
                </a:rPr>
                <a:t>Algebraic Equations</a:t>
              </a:r>
            </a:p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n-US" altLang="en-US" sz="3600" i="1">
                  <a:solidFill>
                    <a:srgbClr val="000000"/>
                  </a:solidFill>
                </a:rPr>
                <a:t>Distributive Property</a:t>
              </a:r>
            </a:p>
          </p:txBody>
        </p:sp>
        <p:pic>
          <p:nvPicPr>
            <p:cNvPr id="37914" name="Picture 26">
              <a:extLst>
                <a:ext uri="{FF2B5EF4-FFF2-40B4-BE49-F238E27FC236}">
                  <a16:creationId xmlns:a16="http://schemas.microsoft.com/office/drawing/2014/main" id="{214F0FE8-AF77-AA59-0DC4-8A212CE469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432"/>
              <a:ext cx="582" cy="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915" name="Picture 27">
              <a:extLst>
                <a:ext uri="{FF2B5EF4-FFF2-40B4-BE49-F238E27FC236}">
                  <a16:creationId xmlns:a16="http://schemas.microsoft.com/office/drawing/2014/main" id="{1D5DECE8-9F6D-955C-088E-72FC68A692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lum bright="20000" contrast="-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384"/>
              <a:ext cx="616" cy="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3" grpId="0" autoUpdateAnimBg="0"/>
      <p:bldP spid="37902" grpId="0" autoUpdateAnimBg="0"/>
      <p:bldP spid="37903" grpId="0" autoUpdateAnimBg="0"/>
      <p:bldP spid="379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510C3B8-FC82-9F26-13AE-0D137F2D5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END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481D35D8-E3A9-01CF-35EC-65DB0DDD786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057400"/>
            <a:ext cx="4572000" cy="4114800"/>
          </a:xfrm>
        </p:spPr>
        <p:txBody>
          <a:bodyPr/>
          <a:lstStyle/>
          <a:p>
            <a:r>
              <a:rPr lang="en-US" altLang="en-US" sz="2800"/>
              <a:t>Homework: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  <a:r>
              <a:rPr lang="en-US" altLang="en-US"/>
              <a:t>Study Review Sheet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400" b="1" u="sng">
                <a:solidFill>
                  <a:srgbClr val="FF0000"/>
                </a:solidFill>
              </a:rPr>
              <a:t>Test Tomorrow!!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400" b="1" u="sng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Use Worksheets &amp; Notes to review and practice for the test.</a:t>
            </a:r>
          </a:p>
        </p:txBody>
      </p:sp>
      <p:pic>
        <p:nvPicPr>
          <p:cNvPr id="38917" name="Picture 5">
            <a:extLst>
              <a:ext uri="{FF2B5EF4-FFF2-40B4-BE49-F238E27FC236}">
                <a16:creationId xmlns:a16="http://schemas.microsoft.com/office/drawing/2014/main" id="{5416820A-9C6E-CCC3-E0D6-1C7F30355DF0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373313"/>
            <a:ext cx="3810000" cy="348138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F60626DC-9587-098A-54DC-5ED2EB6DE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87425"/>
            <a:ext cx="1841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b="0">
              <a:solidFill>
                <a:srgbClr val="DDDDDD"/>
              </a:solidFill>
            </a:endParaRPr>
          </a:p>
          <a:p>
            <a:pPr algn="ctr"/>
            <a:endParaRPr lang="en-US" altLang="en-US" b="0">
              <a:solidFill>
                <a:srgbClr val="DDDDDD"/>
              </a:solidFill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D92DB448-A0CD-14E9-00C3-6038174C0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479425"/>
            <a:ext cx="3478212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0">
                <a:solidFill>
                  <a:srgbClr val="DDDDDD"/>
                </a:solidFill>
              </a:rPr>
              <a:t>Algebraic Equations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 i="1">
                <a:solidFill>
                  <a:srgbClr val="DDDDDD"/>
                </a:solidFill>
              </a:rPr>
              <a:t>Multiplication with Subtraction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5483F0D3-D125-2E24-B3CA-6D5D8E34D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0830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3600" b="0"/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A719ADFB-431A-6D79-E7B7-710948D07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5720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3600" b="0"/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7BAD339D-A2FA-9A06-2F9A-185B43257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343400"/>
            <a:ext cx="754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3600" b="0"/>
          </a:p>
        </p:txBody>
      </p:sp>
      <p:pic>
        <p:nvPicPr>
          <p:cNvPr id="17442" name="Picture 34">
            <a:extLst>
              <a:ext uri="{FF2B5EF4-FFF2-40B4-BE49-F238E27FC236}">
                <a16:creationId xmlns:a16="http://schemas.microsoft.com/office/drawing/2014/main" id="{C405CA0A-5BA0-373B-4A32-23D6962B3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923925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4" name="Picture 36">
            <a:extLst>
              <a:ext uri="{FF2B5EF4-FFF2-40B4-BE49-F238E27FC236}">
                <a16:creationId xmlns:a16="http://schemas.microsoft.com/office/drawing/2014/main" id="{D1A79F22-8218-9654-07F5-3BB22EA7D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lum bright="2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9779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48" name="Text Box 40">
            <a:extLst>
              <a:ext uri="{FF2B5EF4-FFF2-40B4-BE49-F238E27FC236}">
                <a16:creationId xmlns:a16="http://schemas.microsoft.com/office/drawing/2014/main" id="{52C91EDC-B5C4-5E5F-A3E5-4224AC12F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09800"/>
            <a:ext cx="6400800" cy="914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2x – 4 = 8</a:t>
            </a:r>
          </a:p>
        </p:txBody>
      </p:sp>
      <p:sp>
        <p:nvSpPr>
          <p:cNvPr id="17449" name="Text Box 41">
            <a:extLst>
              <a:ext uri="{FF2B5EF4-FFF2-40B4-BE49-F238E27FC236}">
                <a16:creationId xmlns:a16="http://schemas.microsoft.com/office/drawing/2014/main" id="{609590DF-1B3C-D345-BC79-70D77F6ED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971800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rgbClr val="FF0000"/>
                </a:solidFill>
              </a:rPr>
              <a:t>+4</a:t>
            </a:r>
          </a:p>
        </p:txBody>
      </p:sp>
      <p:sp>
        <p:nvSpPr>
          <p:cNvPr id="17450" name="Rectangle 42">
            <a:extLst>
              <a:ext uri="{FF2B5EF4-FFF2-40B4-BE49-F238E27FC236}">
                <a16:creationId xmlns:a16="http://schemas.microsoft.com/office/drawing/2014/main" id="{EA3AE770-C803-C3AD-4E10-32E299419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0001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rgbClr val="FF0000"/>
                </a:solidFill>
              </a:rPr>
              <a:t>+4</a:t>
            </a:r>
          </a:p>
        </p:txBody>
      </p:sp>
      <p:sp>
        <p:nvSpPr>
          <p:cNvPr id="17451" name="Line 43">
            <a:extLst>
              <a:ext uri="{FF2B5EF4-FFF2-40B4-BE49-F238E27FC236}">
                <a16:creationId xmlns:a16="http://schemas.microsoft.com/office/drawing/2014/main" id="{F06A9064-3563-4EB1-8EAD-052A2FDF4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038600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7452" name="Text Box 44">
            <a:extLst>
              <a:ext uri="{FF2B5EF4-FFF2-40B4-BE49-F238E27FC236}">
                <a16:creationId xmlns:a16="http://schemas.microsoft.com/office/drawing/2014/main" id="{E9B67C0A-86EB-2AD1-C565-524AD90C4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910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2x</a:t>
            </a:r>
          </a:p>
        </p:txBody>
      </p:sp>
      <p:sp>
        <p:nvSpPr>
          <p:cNvPr id="17453" name="Text Box 45">
            <a:extLst>
              <a:ext uri="{FF2B5EF4-FFF2-40B4-BE49-F238E27FC236}">
                <a16:creationId xmlns:a16="http://schemas.microsoft.com/office/drawing/2014/main" id="{C297E85B-B8A7-9CDD-A25D-61582983C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191000"/>
            <a:ext cx="533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17454" name="Text Box 46">
            <a:extLst>
              <a:ext uri="{FF2B5EF4-FFF2-40B4-BE49-F238E27FC236}">
                <a16:creationId xmlns:a16="http://schemas.microsoft.com/office/drawing/2014/main" id="{56A7F475-482A-38BF-6CE1-13AD74B63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910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17455" name="Line 47">
            <a:extLst>
              <a:ext uri="{FF2B5EF4-FFF2-40B4-BE49-F238E27FC236}">
                <a16:creationId xmlns:a16="http://schemas.microsoft.com/office/drawing/2014/main" id="{194475E1-8E26-A66A-B587-8DD3F12DC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7456" name="Line 48">
            <a:extLst>
              <a:ext uri="{FF2B5EF4-FFF2-40B4-BE49-F238E27FC236}">
                <a16:creationId xmlns:a16="http://schemas.microsoft.com/office/drawing/2014/main" id="{C9211D3D-3084-93AD-431A-F99BA2FBE9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0292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7457" name="Rectangle 49">
            <a:extLst>
              <a:ext uri="{FF2B5EF4-FFF2-40B4-BE49-F238E27FC236}">
                <a16:creationId xmlns:a16="http://schemas.microsoft.com/office/drawing/2014/main" id="{D22698D9-1867-2272-1AEE-0711AC909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953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458" name="Rectangle 50">
            <a:extLst>
              <a:ext uri="{FF2B5EF4-FFF2-40B4-BE49-F238E27FC236}">
                <a16:creationId xmlns:a16="http://schemas.microsoft.com/office/drawing/2014/main" id="{924D3B2F-DAE9-6602-9E90-0AA0BB838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953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460" name="Rectangle 52">
            <a:extLst>
              <a:ext uri="{FF2B5EF4-FFF2-40B4-BE49-F238E27FC236}">
                <a16:creationId xmlns:a16="http://schemas.microsoft.com/office/drawing/2014/main" id="{6AEF59A5-4CF5-B208-0C2D-28A6F51CA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715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17461" name="Rectangle 53">
            <a:extLst>
              <a:ext uri="{FF2B5EF4-FFF2-40B4-BE49-F238E27FC236}">
                <a16:creationId xmlns:a16="http://schemas.microsoft.com/office/drawing/2014/main" id="{6AA49B38-1EA8-9830-B988-890AB921B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7150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17462" name="Rectangle 54">
            <a:extLst>
              <a:ext uri="{FF2B5EF4-FFF2-40B4-BE49-F238E27FC236}">
                <a16:creationId xmlns:a16="http://schemas.microsoft.com/office/drawing/2014/main" id="{B9F13423-560C-CCD3-2DBD-FDD770B29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715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17464" name="Line 56">
            <a:extLst>
              <a:ext uri="{FF2B5EF4-FFF2-40B4-BE49-F238E27FC236}">
                <a16:creationId xmlns:a16="http://schemas.microsoft.com/office/drawing/2014/main" id="{96A672FA-5C4E-64DB-506E-02A6C485F6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4419600"/>
            <a:ext cx="4572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7466" name="Line 58">
            <a:extLst>
              <a:ext uri="{FF2B5EF4-FFF2-40B4-BE49-F238E27FC236}">
                <a16:creationId xmlns:a16="http://schemas.microsoft.com/office/drawing/2014/main" id="{DCA5B325-EB2F-34F3-BB57-7D62CE19E5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5181600"/>
            <a:ext cx="4572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4" grpId="0" autoUpdateAnimBg="0"/>
      <p:bldP spid="17417" grpId="0" autoUpdateAnimBg="0"/>
      <p:bldP spid="17449" grpId="0" autoUpdateAnimBg="0"/>
      <p:bldP spid="17450" grpId="0" autoUpdateAnimBg="0"/>
      <p:bldP spid="17452" grpId="0" autoUpdateAnimBg="0"/>
      <p:bldP spid="17453" grpId="0" autoUpdateAnimBg="0"/>
      <p:bldP spid="17454" grpId="0" autoUpdateAnimBg="0"/>
      <p:bldP spid="17457" grpId="0" autoUpdateAnimBg="0"/>
      <p:bldP spid="17458" grpId="0" autoUpdateAnimBg="0"/>
      <p:bldP spid="17460" grpId="0" autoUpdateAnimBg="0"/>
      <p:bldP spid="17461" grpId="0" autoUpdateAnimBg="0"/>
      <p:bldP spid="1746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3B9B7893-CF83-EC86-3BFC-F10ADA117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87425"/>
            <a:ext cx="1841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b="0">
              <a:solidFill>
                <a:srgbClr val="DDDDDD"/>
              </a:solidFill>
            </a:endParaRPr>
          </a:p>
          <a:p>
            <a:pPr algn="ctr"/>
            <a:endParaRPr lang="en-US" altLang="en-US" b="0">
              <a:solidFill>
                <a:srgbClr val="DDDDDD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730F0D8-5F92-76AD-7E94-E04A560C2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513" y="479425"/>
            <a:ext cx="3154362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0">
                <a:solidFill>
                  <a:srgbClr val="DDDDDD"/>
                </a:solidFill>
              </a:rPr>
              <a:t>Algebraic Equations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 i="1">
                <a:solidFill>
                  <a:srgbClr val="333333"/>
                </a:solidFill>
              </a:rPr>
              <a:t>Multiplication with Addition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D571DE7C-9D9C-18A7-DE74-56B4FA5A6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0830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3600" b="0"/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7C59E98A-65CB-8A48-179F-B9D22493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5720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3600" b="0"/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B16795C9-7366-F9A8-14CC-0043B8C0C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343400"/>
            <a:ext cx="754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3600" b="0"/>
          </a:p>
        </p:txBody>
      </p:sp>
      <p:pic>
        <p:nvPicPr>
          <p:cNvPr id="27655" name="Picture 7">
            <a:extLst>
              <a:ext uri="{FF2B5EF4-FFF2-40B4-BE49-F238E27FC236}">
                <a16:creationId xmlns:a16="http://schemas.microsoft.com/office/drawing/2014/main" id="{4B5B3681-F6B1-6421-5E96-211EACFB9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923925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>
            <a:extLst>
              <a:ext uri="{FF2B5EF4-FFF2-40B4-BE49-F238E27FC236}">
                <a16:creationId xmlns:a16="http://schemas.microsoft.com/office/drawing/2014/main" id="{9D91E067-CFCB-3F4D-731C-17F8E002D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lum bright="2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9779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7" name="Text Box 9">
            <a:extLst>
              <a:ext uri="{FF2B5EF4-FFF2-40B4-BE49-F238E27FC236}">
                <a16:creationId xmlns:a16="http://schemas.microsoft.com/office/drawing/2014/main" id="{D50F6C9F-C3F4-E008-47FA-85149C0DC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09800"/>
            <a:ext cx="6400800" cy="914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5x + 10 = 80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FE337DD7-B153-596A-6E7F-09BC2DC4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971800"/>
            <a:ext cx="14478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rgbClr val="FF0000"/>
                </a:solidFill>
              </a:rPr>
              <a:t>-10</a:t>
            </a:r>
          </a:p>
          <a:p>
            <a:pPr>
              <a:spcBef>
                <a:spcPct val="50000"/>
              </a:spcBef>
            </a:pPr>
            <a:endParaRPr lang="en-US" altLang="en-US" sz="6000">
              <a:solidFill>
                <a:srgbClr val="FF0000"/>
              </a:solidFill>
            </a:endParaRPr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6251F671-6BF2-9A97-9997-8BB1BB301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200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rgbClr val="FF0000"/>
                </a:solidFill>
              </a:rPr>
              <a:t>-10</a:t>
            </a:r>
          </a:p>
        </p:txBody>
      </p:sp>
      <p:sp>
        <p:nvSpPr>
          <p:cNvPr id="27660" name="Line 12">
            <a:extLst>
              <a:ext uri="{FF2B5EF4-FFF2-40B4-BE49-F238E27FC236}">
                <a16:creationId xmlns:a16="http://schemas.microsoft.com/office/drawing/2014/main" id="{F247DF23-DF70-732E-59CA-8EAD7E017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038600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F977D2CF-4EDE-F9AA-81DC-B55BCC401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910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5x</a:t>
            </a: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ABBB78EF-A213-3DF3-07DE-3ACA727FB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191000"/>
            <a:ext cx="533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27663" name="Text Box 15">
            <a:extLst>
              <a:ext uri="{FF2B5EF4-FFF2-40B4-BE49-F238E27FC236}">
                <a16:creationId xmlns:a16="http://schemas.microsoft.com/office/drawing/2014/main" id="{05ED9A5F-856F-51C3-FF1D-D498A6C69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910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70</a:t>
            </a:r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832D5496-21A3-C55D-6AC9-0459071C84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9BF6369A-D9A0-0912-D8F7-022A56461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0292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5FDFCC1E-CF83-40DE-5D8C-E4F319F80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953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FF771871-DDAB-1FD7-6889-3790CF986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953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7668" name="Rectangle 20">
            <a:extLst>
              <a:ext uri="{FF2B5EF4-FFF2-40B4-BE49-F238E27FC236}">
                <a16:creationId xmlns:a16="http://schemas.microsoft.com/office/drawing/2014/main" id="{615A69AF-5D79-FC31-91C8-9F88DC94B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715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27669" name="Rectangle 21">
            <a:extLst>
              <a:ext uri="{FF2B5EF4-FFF2-40B4-BE49-F238E27FC236}">
                <a16:creationId xmlns:a16="http://schemas.microsoft.com/office/drawing/2014/main" id="{2C930311-685B-1AB3-35B1-74BBC2200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7150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27670" name="Rectangle 22">
            <a:extLst>
              <a:ext uri="{FF2B5EF4-FFF2-40B4-BE49-F238E27FC236}">
                <a16:creationId xmlns:a16="http://schemas.microsoft.com/office/drawing/2014/main" id="{34BB266B-0D1D-4506-D3DE-81E064632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7150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27671" name="Line 23">
            <a:extLst>
              <a:ext uri="{FF2B5EF4-FFF2-40B4-BE49-F238E27FC236}">
                <a16:creationId xmlns:a16="http://schemas.microsoft.com/office/drawing/2014/main" id="{A26D6E07-5D5A-1FA0-2285-54370BF80B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4419600"/>
            <a:ext cx="4572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72" name="Line 24">
            <a:extLst>
              <a:ext uri="{FF2B5EF4-FFF2-40B4-BE49-F238E27FC236}">
                <a16:creationId xmlns:a16="http://schemas.microsoft.com/office/drawing/2014/main" id="{FBA0AF09-0987-4A4A-38D2-063EC03A15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5181600"/>
            <a:ext cx="4572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3" grpId="0" autoUpdateAnimBg="0"/>
      <p:bldP spid="27658" grpId="0" autoUpdateAnimBg="0"/>
      <p:bldP spid="27659" grpId="0" autoUpdateAnimBg="0"/>
      <p:bldP spid="27661" grpId="0" autoUpdateAnimBg="0"/>
      <p:bldP spid="27662" grpId="0" autoUpdateAnimBg="0"/>
      <p:bldP spid="27663" grpId="0" autoUpdateAnimBg="0"/>
      <p:bldP spid="27666" grpId="0" autoUpdateAnimBg="0"/>
      <p:bldP spid="27667" grpId="0" autoUpdateAnimBg="0"/>
      <p:bldP spid="27668" grpId="0" autoUpdateAnimBg="0"/>
      <p:bldP spid="27669" grpId="0" autoUpdateAnimBg="0"/>
      <p:bldP spid="276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65B5F5E0-12B0-8474-1D18-D71C0BB79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87425"/>
            <a:ext cx="1841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b="0">
              <a:solidFill>
                <a:srgbClr val="DDDDDD"/>
              </a:solidFill>
            </a:endParaRPr>
          </a:p>
          <a:p>
            <a:pPr algn="ctr"/>
            <a:endParaRPr lang="en-US" altLang="en-US" b="0">
              <a:solidFill>
                <a:srgbClr val="DDDDDD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726E64C-4CC8-076A-5159-437D38A63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479425"/>
            <a:ext cx="3478212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0">
                <a:solidFill>
                  <a:srgbClr val="DDDDDD"/>
                </a:solidFill>
              </a:rPr>
              <a:t>Algebraic Equations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 i="1">
                <a:solidFill>
                  <a:srgbClr val="DDDDDD"/>
                </a:solidFill>
              </a:rPr>
              <a:t>Multiplication with Subtraction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13FE573C-B5D7-485F-1515-BC6778053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0830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3600" b="0"/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D62B433F-2F5E-0FF7-33EE-6BD9B6A2A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5720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3600" b="0"/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7821C684-ED0F-AFE3-01B9-0AC4E7E5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343400"/>
            <a:ext cx="754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3600" b="0"/>
          </a:p>
        </p:txBody>
      </p:sp>
      <p:pic>
        <p:nvPicPr>
          <p:cNvPr id="29703" name="Picture 7">
            <a:extLst>
              <a:ext uri="{FF2B5EF4-FFF2-40B4-BE49-F238E27FC236}">
                <a16:creationId xmlns:a16="http://schemas.microsoft.com/office/drawing/2014/main" id="{32FFC614-DA7C-3221-35D0-5DFCAAFE9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923925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>
            <a:extLst>
              <a:ext uri="{FF2B5EF4-FFF2-40B4-BE49-F238E27FC236}">
                <a16:creationId xmlns:a16="http://schemas.microsoft.com/office/drawing/2014/main" id="{C9E5A47C-0589-97BC-DD1B-8CA995A88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lum bright="2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9779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5" name="Text Box 9">
            <a:extLst>
              <a:ext uri="{FF2B5EF4-FFF2-40B4-BE49-F238E27FC236}">
                <a16:creationId xmlns:a16="http://schemas.microsoft.com/office/drawing/2014/main" id="{17710406-4E55-847C-2963-42BCDE9C2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09800"/>
            <a:ext cx="6400800" cy="914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-3x – 4 = -82</a:t>
            </a: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E38564B3-EB76-BFF5-F003-DB85E32B4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971800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rgbClr val="FF0000"/>
                </a:solidFill>
              </a:rPr>
              <a:t>+4</a:t>
            </a:r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E33CAC43-ACDC-432E-8F21-AD58B66F7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0001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rgbClr val="FF0000"/>
                </a:solidFill>
              </a:rPr>
              <a:t>+4</a:t>
            </a:r>
          </a:p>
        </p:txBody>
      </p:sp>
      <p:sp>
        <p:nvSpPr>
          <p:cNvPr id="29708" name="Line 12">
            <a:extLst>
              <a:ext uri="{FF2B5EF4-FFF2-40B4-BE49-F238E27FC236}">
                <a16:creationId xmlns:a16="http://schemas.microsoft.com/office/drawing/2014/main" id="{B2789E07-84B0-E881-3516-0ED7132D5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038600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E0142A0B-4D16-993F-415F-58F490B08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910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-3x</a:t>
            </a:r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053C0B6D-AC25-D110-C3BE-A103A78A1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191000"/>
            <a:ext cx="533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29711" name="Text Box 15">
            <a:extLst>
              <a:ext uri="{FF2B5EF4-FFF2-40B4-BE49-F238E27FC236}">
                <a16:creationId xmlns:a16="http://schemas.microsoft.com/office/drawing/2014/main" id="{78B2D0DB-134F-9A6F-5515-1ABAD6742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91000"/>
            <a:ext cx="137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-78</a:t>
            </a:r>
          </a:p>
        </p:txBody>
      </p:sp>
      <p:sp>
        <p:nvSpPr>
          <p:cNvPr id="29712" name="Line 16">
            <a:extLst>
              <a:ext uri="{FF2B5EF4-FFF2-40B4-BE49-F238E27FC236}">
                <a16:creationId xmlns:a16="http://schemas.microsoft.com/office/drawing/2014/main" id="{943CC622-9F35-6D24-A857-8C90AF0D1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9713" name="Line 17">
            <a:extLst>
              <a:ext uri="{FF2B5EF4-FFF2-40B4-BE49-F238E27FC236}">
                <a16:creationId xmlns:a16="http://schemas.microsoft.com/office/drawing/2014/main" id="{2E82354F-27D0-FF71-6800-77A6B772A6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02920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9714" name="Rectangle 18">
            <a:extLst>
              <a:ext uri="{FF2B5EF4-FFF2-40B4-BE49-F238E27FC236}">
                <a16:creationId xmlns:a16="http://schemas.microsoft.com/office/drawing/2014/main" id="{5A576EA1-E2FD-AADB-8AD1-35268FE00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953000"/>
            <a:ext cx="755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-3</a:t>
            </a:r>
          </a:p>
        </p:txBody>
      </p:sp>
      <p:sp>
        <p:nvSpPr>
          <p:cNvPr id="29715" name="Rectangle 19">
            <a:extLst>
              <a:ext uri="{FF2B5EF4-FFF2-40B4-BE49-F238E27FC236}">
                <a16:creationId xmlns:a16="http://schemas.microsoft.com/office/drawing/2014/main" id="{E7E38FE5-0031-0E0A-68A5-A15C9F65E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953000"/>
            <a:ext cx="755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-3</a:t>
            </a:r>
          </a:p>
        </p:txBody>
      </p:sp>
      <p:sp>
        <p:nvSpPr>
          <p:cNvPr id="29716" name="Rectangle 20">
            <a:extLst>
              <a:ext uri="{FF2B5EF4-FFF2-40B4-BE49-F238E27FC236}">
                <a16:creationId xmlns:a16="http://schemas.microsoft.com/office/drawing/2014/main" id="{D26D8133-B4DA-F511-136D-EB705BAB9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715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29717" name="Rectangle 21">
            <a:extLst>
              <a:ext uri="{FF2B5EF4-FFF2-40B4-BE49-F238E27FC236}">
                <a16:creationId xmlns:a16="http://schemas.microsoft.com/office/drawing/2014/main" id="{69533FE7-6F5C-E21D-4665-D1E8D91F1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7150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29718" name="Rectangle 22">
            <a:extLst>
              <a:ext uri="{FF2B5EF4-FFF2-40B4-BE49-F238E27FC236}">
                <a16:creationId xmlns:a16="http://schemas.microsoft.com/office/drawing/2014/main" id="{6AEF28BD-C90F-4E33-84CE-3919E5A49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7150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26</a:t>
            </a:r>
          </a:p>
        </p:txBody>
      </p:sp>
      <p:sp>
        <p:nvSpPr>
          <p:cNvPr id="29719" name="Line 23">
            <a:extLst>
              <a:ext uri="{FF2B5EF4-FFF2-40B4-BE49-F238E27FC236}">
                <a16:creationId xmlns:a16="http://schemas.microsoft.com/office/drawing/2014/main" id="{69A91BAF-D767-BA98-9C8D-F28C0D0B60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4419600"/>
            <a:ext cx="4572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9720" name="Line 24">
            <a:extLst>
              <a:ext uri="{FF2B5EF4-FFF2-40B4-BE49-F238E27FC236}">
                <a16:creationId xmlns:a16="http://schemas.microsoft.com/office/drawing/2014/main" id="{D14E1CE8-079C-6AD5-9893-8072999FEA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181600"/>
            <a:ext cx="4572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  <p:bldP spid="29701" grpId="0" autoUpdateAnimBg="0"/>
      <p:bldP spid="29706" grpId="0" autoUpdateAnimBg="0"/>
      <p:bldP spid="29707" grpId="0" autoUpdateAnimBg="0"/>
      <p:bldP spid="29709" grpId="0" autoUpdateAnimBg="0"/>
      <p:bldP spid="29710" grpId="0" autoUpdateAnimBg="0"/>
      <p:bldP spid="29711" grpId="0" autoUpdateAnimBg="0"/>
      <p:bldP spid="29714" grpId="0" autoUpdateAnimBg="0"/>
      <p:bldP spid="29715" grpId="0" autoUpdateAnimBg="0"/>
      <p:bldP spid="29716" grpId="0" autoUpdateAnimBg="0"/>
      <p:bldP spid="29717" grpId="0" autoUpdateAnimBg="0"/>
      <p:bldP spid="2971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B3E07962-D44D-1638-0BF5-1429389BF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513" y="479425"/>
            <a:ext cx="3154362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0">
                <a:solidFill>
                  <a:srgbClr val="DDDDDD"/>
                </a:solidFill>
              </a:rPr>
              <a:t>Algebraic Equations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 i="1">
                <a:solidFill>
                  <a:srgbClr val="DDDDDD"/>
                </a:solidFill>
              </a:rPr>
              <a:t>Multiplication with Addition</a:t>
            </a:r>
          </a:p>
        </p:txBody>
      </p:sp>
      <p:pic>
        <p:nvPicPr>
          <p:cNvPr id="31751" name="Picture 7">
            <a:extLst>
              <a:ext uri="{FF2B5EF4-FFF2-40B4-BE49-F238E27FC236}">
                <a16:creationId xmlns:a16="http://schemas.microsoft.com/office/drawing/2014/main" id="{FE68F990-9B37-A23A-F81E-6695433B3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923925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2" name="Picture 8">
            <a:extLst>
              <a:ext uri="{FF2B5EF4-FFF2-40B4-BE49-F238E27FC236}">
                <a16:creationId xmlns:a16="http://schemas.microsoft.com/office/drawing/2014/main" id="{FB336A8A-07C1-F150-7232-1FB777728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2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9779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3" name="Text Box 9">
            <a:extLst>
              <a:ext uri="{FF2B5EF4-FFF2-40B4-BE49-F238E27FC236}">
                <a16:creationId xmlns:a16="http://schemas.microsoft.com/office/drawing/2014/main" id="{C6B100FC-0966-CBDE-3342-9C8AC2290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09800"/>
            <a:ext cx="6400800" cy="914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2/3x + 2 = 8</a:t>
            </a:r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CE48B7BD-3616-3124-4B54-BE6459759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71800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1FD1159A-3E0E-0739-9EE4-52A2230E2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819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31756" name="Line 12">
            <a:extLst>
              <a:ext uri="{FF2B5EF4-FFF2-40B4-BE49-F238E27FC236}">
                <a16:creationId xmlns:a16="http://schemas.microsoft.com/office/drawing/2014/main" id="{756352F4-5847-A0EC-315C-354434F3A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038600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1757" name="Text Box 13">
            <a:extLst>
              <a:ext uri="{FF2B5EF4-FFF2-40B4-BE49-F238E27FC236}">
                <a16:creationId xmlns:a16="http://schemas.microsoft.com/office/drawing/2014/main" id="{D5F51153-E4DE-9B1C-641A-3808E97AB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191000"/>
            <a:ext cx="99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 x</a:t>
            </a:r>
          </a:p>
        </p:txBody>
      </p:sp>
      <p:sp>
        <p:nvSpPr>
          <p:cNvPr id="31758" name="Text Box 14">
            <a:extLst>
              <a:ext uri="{FF2B5EF4-FFF2-40B4-BE49-F238E27FC236}">
                <a16:creationId xmlns:a16="http://schemas.microsoft.com/office/drawing/2014/main" id="{CA693607-7369-4422-98CD-07E57263A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191000"/>
            <a:ext cx="533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31759" name="Text Box 15">
            <a:extLst>
              <a:ext uri="{FF2B5EF4-FFF2-40B4-BE49-F238E27FC236}">
                <a16:creationId xmlns:a16="http://schemas.microsoft.com/office/drawing/2014/main" id="{838AB5C6-F75E-47B2-EFA5-90643F09C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191000"/>
            <a:ext cx="68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</a:t>
            </a:r>
          </a:p>
        </p:txBody>
      </p:sp>
      <p:sp>
        <p:nvSpPr>
          <p:cNvPr id="31764" name="Rectangle 20">
            <a:extLst>
              <a:ext uri="{FF2B5EF4-FFF2-40B4-BE49-F238E27FC236}">
                <a16:creationId xmlns:a16="http://schemas.microsoft.com/office/drawing/2014/main" id="{31A76E4F-F9F4-4D19-72F2-84597F25C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715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31765" name="Rectangle 21">
            <a:extLst>
              <a:ext uri="{FF2B5EF4-FFF2-40B4-BE49-F238E27FC236}">
                <a16:creationId xmlns:a16="http://schemas.microsoft.com/office/drawing/2014/main" id="{E46551B9-BF83-6BAD-E0B9-B3DCE9BED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7150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31766" name="Rectangle 22">
            <a:extLst>
              <a:ext uri="{FF2B5EF4-FFF2-40B4-BE49-F238E27FC236}">
                <a16:creationId xmlns:a16="http://schemas.microsoft.com/office/drawing/2014/main" id="{D7756A65-D19C-58B2-B1AB-57FB1AD42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715000"/>
            <a:ext cx="2479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18/2 = 9</a:t>
            </a:r>
          </a:p>
        </p:txBody>
      </p:sp>
      <p:grpSp>
        <p:nvGrpSpPr>
          <p:cNvPr id="31780" name="Group 36">
            <a:extLst>
              <a:ext uri="{FF2B5EF4-FFF2-40B4-BE49-F238E27FC236}">
                <a16:creationId xmlns:a16="http://schemas.microsoft.com/office/drawing/2014/main" id="{65E28BFD-F509-9D26-5EE8-9513C993994A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191000"/>
            <a:ext cx="457200" cy="1190625"/>
            <a:chOff x="2496" y="2640"/>
            <a:chExt cx="288" cy="750"/>
          </a:xfrm>
        </p:grpSpPr>
        <p:sp>
          <p:nvSpPr>
            <p:cNvPr id="31749" name="Text Box 5">
              <a:extLst>
                <a:ext uri="{FF2B5EF4-FFF2-40B4-BE49-F238E27FC236}">
                  <a16:creationId xmlns:a16="http://schemas.microsoft.com/office/drawing/2014/main" id="{DF9579E7-5DC7-DFDA-D732-A1DD5F331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640"/>
              <a:ext cx="288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3600" b="0"/>
                <a:t>2</a:t>
              </a:r>
            </a:p>
            <a:p>
              <a:r>
                <a:rPr lang="en-US" altLang="en-US" sz="3600" b="0"/>
                <a:t>3</a:t>
              </a:r>
            </a:p>
          </p:txBody>
        </p:sp>
        <p:sp>
          <p:nvSpPr>
            <p:cNvPr id="31769" name="Line 25">
              <a:extLst>
                <a:ext uri="{FF2B5EF4-FFF2-40B4-BE49-F238E27FC236}">
                  <a16:creationId xmlns:a16="http://schemas.microsoft.com/office/drawing/2014/main" id="{51DD68E0-BB98-6772-5EFA-CD2DD3C73E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024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31776" name="Line 32">
            <a:extLst>
              <a:ext uri="{FF2B5EF4-FFF2-40B4-BE49-F238E27FC236}">
                <a16:creationId xmlns:a16="http://schemas.microsoft.com/office/drawing/2014/main" id="{D16989F7-DED1-7630-7427-0DA244781E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8768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1777" name="Line 33">
            <a:extLst>
              <a:ext uri="{FF2B5EF4-FFF2-40B4-BE49-F238E27FC236}">
                <a16:creationId xmlns:a16="http://schemas.microsoft.com/office/drawing/2014/main" id="{D1E802A6-B1BB-7D91-A701-D82BECEF19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43434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grpSp>
        <p:nvGrpSpPr>
          <p:cNvPr id="31783" name="Group 39">
            <a:extLst>
              <a:ext uri="{FF2B5EF4-FFF2-40B4-BE49-F238E27FC236}">
                <a16:creationId xmlns:a16="http://schemas.microsoft.com/office/drawing/2014/main" id="{F31198C9-84D2-BD60-5AE3-E3AD1BAF85E2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343400"/>
            <a:ext cx="990600" cy="914400"/>
            <a:chOff x="2064" y="2736"/>
            <a:chExt cx="624" cy="576"/>
          </a:xfrm>
        </p:grpSpPr>
        <p:sp>
          <p:nvSpPr>
            <p:cNvPr id="31768" name="Line 24">
              <a:extLst>
                <a:ext uri="{FF2B5EF4-FFF2-40B4-BE49-F238E27FC236}">
                  <a16:creationId xmlns:a16="http://schemas.microsoft.com/office/drawing/2014/main" id="{DA8965EA-44C7-73B3-F491-ED0533B415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736"/>
              <a:ext cx="192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78" name="Line 34">
              <a:extLst>
                <a:ext uri="{FF2B5EF4-FFF2-40B4-BE49-F238E27FC236}">
                  <a16:creationId xmlns:a16="http://schemas.microsoft.com/office/drawing/2014/main" id="{B8C97A30-8A58-1FA0-A78C-63543B7FCA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072"/>
              <a:ext cx="192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31784" name="Text Box 40">
            <a:extLst>
              <a:ext uri="{FF2B5EF4-FFF2-40B4-BE49-F238E27FC236}">
                <a16:creationId xmlns:a16="http://schemas.microsoft.com/office/drawing/2014/main" id="{CD791F67-F71A-CBC0-9429-0B8663407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530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(HINT)</a:t>
            </a:r>
          </a:p>
          <a:p>
            <a:r>
              <a:rPr lang="en-US" altLang="en-US" sz="2000"/>
              <a:t>Reciprocal</a:t>
            </a:r>
          </a:p>
        </p:txBody>
      </p:sp>
      <p:grpSp>
        <p:nvGrpSpPr>
          <p:cNvPr id="31789" name="Group 45">
            <a:extLst>
              <a:ext uri="{FF2B5EF4-FFF2-40B4-BE49-F238E27FC236}">
                <a16:creationId xmlns:a16="http://schemas.microsoft.com/office/drawing/2014/main" id="{34E506B3-6258-EFF6-4AA2-467B2F4C5747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191000"/>
            <a:ext cx="4114800" cy="1190625"/>
            <a:chOff x="2016" y="2640"/>
            <a:chExt cx="2592" cy="750"/>
          </a:xfrm>
        </p:grpSpPr>
        <p:grpSp>
          <p:nvGrpSpPr>
            <p:cNvPr id="31788" name="Group 44">
              <a:extLst>
                <a:ext uri="{FF2B5EF4-FFF2-40B4-BE49-F238E27FC236}">
                  <a16:creationId xmlns:a16="http://schemas.microsoft.com/office/drawing/2014/main" id="{A8FA87E6-CEA4-6F75-571B-5BEFDAA62F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2640"/>
              <a:ext cx="432" cy="750"/>
              <a:chOff x="2016" y="2640"/>
              <a:chExt cx="432" cy="750"/>
            </a:xfrm>
          </p:grpSpPr>
          <p:grpSp>
            <p:nvGrpSpPr>
              <p:cNvPr id="31782" name="Group 38">
                <a:extLst>
                  <a:ext uri="{FF2B5EF4-FFF2-40B4-BE49-F238E27FC236}">
                    <a16:creationId xmlns:a16="http://schemas.microsoft.com/office/drawing/2014/main" id="{C2522C66-02A0-8239-1ADD-1D235F8E69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16" y="2640"/>
                <a:ext cx="288" cy="750"/>
                <a:chOff x="2016" y="2640"/>
                <a:chExt cx="288" cy="750"/>
              </a:xfrm>
            </p:grpSpPr>
            <p:sp>
              <p:nvSpPr>
                <p:cNvPr id="31772" name="Text Box 28">
                  <a:extLst>
                    <a:ext uri="{FF2B5EF4-FFF2-40B4-BE49-F238E27FC236}">
                      <a16:creationId xmlns:a16="http://schemas.microsoft.com/office/drawing/2014/main" id="{D43233B7-2DAD-0495-9D85-5C5871B712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6" y="2640"/>
                  <a:ext cx="288" cy="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en-US" sz="3600" b="0"/>
                    <a:t>3</a:t>
                  </a:r>
                </a:p>
                <a:p>
                  <a:r>
                    <a:rPr lang="en-US" altLang="en-US" sz="3600" b="0"/>
                    <a:t>2</a:t>
                  </a:r>
                </a:p>
              </p:txBody>
            </p:sp>
            <p:sp>
              <p:nvSpPr>
                <p:cNvPr id="31773" name="Line 29">
                  <a:extLst>
                    <a:ext uri="{FF2B5EF4-FFF2-40B4-BE49-F238E27FC236}">
                      <a16:creationId xmlns:a16="http://schemas.microsoft.com/office/drawing/2014/main" id="{3EC316E3-3339-C3A1-DC15-CA33E91CF1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3024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sp>
            <p:nvSpPr>
              <p:cNvPr id="31785" name="Oval 41">
                <a:extLst>
                  <a:ext uri="{FF2B5EF4-FFF2-40B4-BE49-F238E27FC236}">
                    <a16:creationId xmlns:a16="http://schemas.microsoft.com/office/drawing/2014/main" id="{6ECCEC95-2209-E8CB-2B5F-DD131B6E9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297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1787" name="Group 43">
              <a:extLst>
                <a:ext uri="{FF2B5EF4-FFF2-40B4-BE49-F238E27FC236}">
                  <a16:creationId xmlns:a16="http://schemas.microsoft.com/office/drawing/2014/main" id="{172B64B3-156D-93CC-BDE6-05977B0017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2640"/>
              <a:ext cx="480" cy="750"/>
              <a:chOff x="4128" y="2640"/>
              <a:chExt cx="480" cy="750"/>
            </a:xfrm>
          </p:grpSpPr>
          <p:grpSp>
            <p:nvGrpSpPr>
              <p:cNvPr id="31781" name="Group 37">
                <a:extLst>
                  <a:ext uri="{FF2B5EF4-FFF2-40B4-BE49-F238E27FC236}">
                    <a16:creationId xmlns:a16="http://schemas.microsoft.com/office/drawing/2014/main" id="{4F4C3BD1-AEF7-B870-C71C-3BE8561995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0" y="2640"/>
                <a:ext cx="288" cy="750"/>
                <a:chOff x="4320" y="2640"/>
                <a:chExt cx="288" cy="750"/>
              </a:xfrm>
            </p:grpSpPr>
            <p:sp>
              <p:nvSpPr>
                <p:cNvPr id="31774" name="Text Box 30">
                  <a:extLst>
                    <a:ext uri="{FF2B5EF4-FFF2-40B4-BE49-F238E27FC236}">
                      <a16:creationId xmlns:a16="http://schemas.microsoft.com/office/drawing/2014/main" id="{321E7B42-8E37-3925-D101-8AB8CA3C0B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2640"/>
                  <a:ext cx="288" cy="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en-US" sz="3600" b="0"/>
                    <a:t>3</a:t>
                  </a:r>
                </a:p>
                <a:p>
                  <a:r>
                    <a:rPr lang="en-US" altLang="en-US" sz="3600" b="0"/>
                    <a:t>2</a:t>
                  </a:r>
                </a:p>
              </p:txBody>
            </p:sp>
            <p:sp>
              <p:nvSpPr>
                <p:cNvPr id="31775" name="Line 31">
                  <a:extLst>
                    <a:ext uri="{FF2B5EF4-FFF2-40B4-BE49-F238E27FC236}">
                      <a16:creationId xmlns:a16="http://schemas.microsoft.com/office/drawing/2014/main" id="{409449BC-DC40-BE87-A00D-D4B4842257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0" y="3024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sp>
            <p:nvSpPr>
              <p:cNvPr id="31786" name="Oval 42">
                <a:extLst>
                  <a:ext uri="{FF2B5EF4-FFF2-40B4-BE49-F238E27FC236}">
                    <a16:creationId xmlns:a16="http://schemas.microsoft.com/office/drawing/2014/main" id="{E3311639-CB36-8A52-2AF4-155BF673EC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928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54" grpId="0" autoUpdateAnimBg="0"/>
      <p:bldP spid="31755" grpId="0" autoUpdateAnimBg="0"/>
      <p:bldP spid="31757" grpId="0" autoUpdateAnimBg="0"/>
      <p:bldP spid="31758" grpId="0" autoUpdateAnimBg="0"/>
      <p:bldP spid="31759" grpId="0" autoUpdateAnimBg="0"/>
      <p:bldP spid="31764" grpId="0" autoUpdateAnimBg="0"/>
      <p:bldP spid="31765" grpId="0" autoUpdateAnimBg="0"/>
      <p:bldP spid="31766" grpId="0" autoUpdateAnimBg="0"/>
      <p:bldP spid="317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9148EF5-ACDA-BAEB-7764-84E0A424C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79425"/>
            <a:ext cx="3094038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0">
                <a:solidFill>
                  <a:srgbClr val="DDDDDD"/>
                </a:solidFill>
              </a:rPr>
              <a:t>Algebraic Equations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 i="1">
                <a:solidFill>
                  <a:srgbClr val="DDDDDD"/>
                </a:solidFill>
              </a:rPr>
              <a:t>Division with Addition</a:t>
            </a:r>
          </a:p>
        </p:txBody>
      </p:sp>
      <p:pic>
        <p:nvPicPr>
          <p:cNvPr id="33795" name="Picture 3">
            <a:extLst>
              <a:ext uri="{FF2B5EF4-FFF2-40B4-BE49-F238E27FC236}">
                <a16:creationId xmlns:a16="http://schemas.microsoft.com/office/drawing/2014/main" id="{4D94C903-3B9A-07D8-78FC-1C58EF97E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923925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>
            <a:extLst>
              <a:ext uri="{FF2B5EF4-FFF2-40B4-BE49-F238E27FC236}">
                <a16:creationId xmlns:a16="http://schemas.microsoft.com/office/drawing/2014/main" id="{916689A9-CD69-8E0B-1397-8C0D53974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2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9779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7" name="Text Box 5">
            <a:extLst>
              <a:ext uri="{FF2B5EF4-FFF2-40B4-BE49-F238E27FC236}">
                <a16:creationId xmlns:a16="http://schemas.microsoft.com/office/drawing/2014/main" id="{C484433E-E547-9B89-4D2E-FF6A0ABAB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09800"/>
            <a:ext cx="6400800" cy="914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x/5 + 2 = 8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EF4F9375-BA0F-3151-B3BF-08AF75A1A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71800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C0C841C7-C29D-4728-BC3C-729CEDCA2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819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33800" name="Line 8">
            <a:extLst>
              <a:ext uri="{FF2B5EF4-FFF2-40B4-BE49-F238E27FC236}">
                <a16:creationId xmlns:a16="http://schemas.microsoft.com/office/drawing/2014/main" id="{DA4F87C8-B6F8-1BCE-E8B6-BBB99A960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038600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3802" name="Text Box 10">
            <a:extLst>
              <a:ext uri="{FF2B5EF4-FFF2-40B4-BE49-F238E27FC236}">
                <a16:creationId xmlns:a16="http://schemas.microsoft.com/office/drawing/2014/main" id="{8E8A8730-2D26-932D-975D-557F2645B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191000"/>
            <a:ext cx="533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36C9558A-7E80-9B76-763E-67222AF78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191000"/>
            <a:ext cx="68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</a:t>
            </a:r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950BC652-7EB8-2455-AC96-AA0308684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715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33805" name="Rectangle 13">
            <a:extLst>
              <a:ext uri="{FF2B5EF4-FFF2-40B4-BE49-F238E27FC236}">
                <a16:creationId xmlns:a16="http://schemas.microsoft.com/office/drawing/2014/main" id="{703E5DC3-9454-0284-5A02-C8C60FE67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7150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33806" name="Rectangle 14">
            <a:extLst>
              <a:ext uri="{FF2B5EF4-FFF2-40B4-BE49-F238E27FC236}">
                <a16:creationId xmlns:a16="http://schemas.microsoft.com/office/drawing/2014/main" id="{20B5D43A-BE1C-B7CD-1C98-593FBA236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7150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</a:p>
        </p:txBody>
      </p:sp>
      <p:grpSp>
        <p:nvGrpSpPr>
          <p:cNvPr id="33807" name="Group 15">
            <a:extLst>
              <a:ext uri="{FF2B5EF4-FFF2-40B4-BE49-F238E27FC236}">
                <a16:creationId xmlns:a16="http://schemas.microsoft.com/office/drawing/2014/main" id="{10853203-6E20-A760-C341-9CAE328E7AD4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191000"/>
            <a:ext cx="457200" cy="1190625"/>
            <a:chOff x="2496" y="2640"/>
            <a:chExt cx="288" cy="750"/>
          </a:xfrm>
        </p:grpSpPr>
        <p:sp>
          <p:nvSpPr>
            <p:cNvPr id="33808" name="Text Box 16">
              <a:extLst>
                <a:ext uri="{FF2B5EF4-FFF2-40B4-BE49-F238E27FC236}">
                  <a16:creationId xmlns:a16="http://schemas.microsoft.com/office/drawing/2014/main" id="{F12D4FA7-FADE-EBA9-220D-558ED1FD0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640"/>
              <a:ext cx="288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3600" b="0"/>
                <a:t>x</a:t>
              </a:r>
            </a:p>
            <a:p>
              <a:r>
                <a:rPr lang="en-US" altLang="en-US" sz="3600" b="0"/>
                <a:t>5</a:t>
              </a:r>
            </a:p>
          </p:txBody>
        </p:sp>
        <p:sp>
          <p:nvSpPr>
            <p:cNvPr id="33809" name="Line 17">
              <a:extLst>
                <a:ext uri="{FF2B5EF4-FFF2-40B4-BE49-F238E27FC236}">
                  <a16:creationId xmlns:a16="http://schemas.microsoft.com/office/drawing/2014/main" id="{B54C8D82-45D4-6DA8-450B-6C26FC6461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024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33828" name="Group 36">
            <a:extLst>
              <a:ext uri="{FF2B5EF4-FFF2-40B4-BE49-F238E27FC236}">
                <a16:creationId xmlns:a16="http://schemas.microsoft.com/office/drawing/2014/main" id="{54AE66A9-AEEB-BBBC-0366-CFB3785F7775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267200"/>
            <a:ext cx="4419600" cy="777875"/>
            <a:chOff x="1872" y="2688"/>
            <a:chExt cx="2784" cy="490"/>
          </a:xfrm>
        </p:grpSpPr>
        <p:sp>
          <p:nvSpPr>
            <p:cNvPr id="33822" name="Text Box 30">
              <a:extLst>
                <a:ext uri="{FF2B5EF4-FFF2-40B4-BE49-F238E27FC236}">
                  <a16:creationId xmlns:a16="http://schemas.microsoft.com/office/drawing/2014/main" id="{5A249854-3D6E-D2BD-0172-896374E20E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5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000">
                  <a:solidFill>
                    <a:srgbClr val="FF0000"/>
                  </a:solidFill>
                </a:rPr>
                <a:t>(5)</a:t>
              </a:r>
            </a:p>
          </p:txBody>
        </p:sp>
        <p:sp>
          <p:nvSpPr>
            <p:cNvPr id="33824" name="Text Box 32">
              <a:extLst>
                <a:ext uri="{FF2B5EF4-FFF2-40B4-BE49-F238E27FC236}">
                  <a16:creationId xmlns:a16="http://schemas.microsoft.com/office/drawing/2014/main" id="{69FEF5DE-C38A-7299-1491-16BC36C58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2688"/>
              <a:ext cx="5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000">
                  <a:solidFill>
                    <a:srgbClr val="FF0000"/>
                  </a:solidFill>
                </a:rPr>
                <a:t>(5)</a:t>
              </a:r>
            </a:p>
          </p:txBody>
        </p:sp>
      </p:grpSp>
      <p:grpSp>
        <p:nvGrpSpPr>
          <p:cNvPr id="33827" name="Group 35">
            <a:extLst>
              <a:ext uri="{FF2B5EF4-FFF2-40B4-BE49-F238E27FC236}">
                <a16:creationId xmlns:a16="http://schemas.microsoft.com/office/drawing/2014/main" id="{22E99477-9C55-C7AF-CB89-04478897127C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572000"/>
            <a:ext cx="1066800" cy="762000"/>
            <a:chOff x="2016" y="2880"/>
            <a:chExt cx="672" cy="480"/>
          </a:xfrm>
        </p:grpSpPr>
        <p:sp>
          <p:nvSpPr>
            <p:cNvPr id="33825" name="Line 33">
              <a:extLst>
                <a:ext uri="{FF2B5EF4-FFF2-40B4-BE49-F238E27FC236}">
                  <a16:creationId xmlns:a16="http://schemas.microsoft.com/office/drawing/2014/main" id="{45DC3834-0464-5205-F18C-E2D788A2BA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880"/>
              <a:ext cx="192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3826" name="Line 34">
              <a:extLst>
                <a:ext uri="{FF2B5EF4-FFF2-40B4-BE49-F238E27FC236}">
                  <a16:creationId xmlns:a16="http://schemas.microsoft.com/office/drawing/2014/main" id="{045E009A-0141-6338-0890-7E29F5CAF2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120"/>
              <a:ext cx="192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8" grpId="0" autoUpdateAnimBg="0"/>
      <p:bldP spid="33799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E233606-A1AE-EE30-7998-0F1D2C343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79425"/>
            <a:ext cx="3094038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0">
                <a:solidFill>
                  <a:srgbClr val="DDDDDD"/>
                </a:solidFill>
              </a:rPr>
              <a:t>Algebraic Equations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600" i="1">
                <a:solidFill>
                  <a:srgbClr val="DDDDDD"/>
                </a:solidFill>
              </a:rPr>
              <a:t>C.L.T.</a:t>
            </a:r>
          </a:p>
        </p:txBody>
      </p:sp>
      <p:pic>
        <p:nvPicPr>
          <p:cNvPr id="34819" name="Picture 3">
            <a:extLst>
              <a:ext uri="{FF2B5EF4-FFF2-40B4-BE49-F238E27FC236}">
                <a16:creationId xmlns:a16="http://schemas.microsoft.com/office/drawing/2014/main" id="{EDE9F6DE-DBC0-0538-547D-3E601C4CF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923925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0" name="Picture 4">
            <a:extLst>
              <a:ext uri="{FF2B5EF4-FFF2-40B4-BE49-F238E27FC236}">
                <a16:creationId xmlns:a16="http://schemas.microsoft.com/office/drawing/2014/main" id="{680A4090-DE95-1C95-F0A4-814ABF515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2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9779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2" name="Text Box 6">
            <a:extLst>
              <a:ext uri="{FF2B5EF4-FFF2-40B4-BE49-F238E27FC236}">
                <a16:creationId xmlns:a16="http://schemas.microsoft.com/office/drawing/2014/main" id="{944412DF-9FC4-7BB6-AF02-EA72CCB36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814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</a:rPr>
              <a:t>-20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EA8EF787-80EA-436D-238D-325E8F607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581400"/>
            <a:ext cx="862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>
                <a:solidFill>
                  <a:srgbClr val="FF0000"/>
                </a:solidFill>
              </a:rPr>
              <a:t>-20</a:t>
            </a: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3F954735-72F5-1E75-E862-F17FBFC6F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191000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27B92B80-AB56-90B5-B4A0-930A480A7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286250"/>
            <a:ext cx="94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/>
              <a:t>10x</a:t>
            </a:r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71A3836A-C935-BDD7-FA95-D354367B0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1910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34830" name="Rectangle 14">
            <a:extLst>
              <a:ext uri="{FF2B5EF4-FFF2-40B4-BE49-F238E27FC236}">
                <a16:creationId xmlns:a16="http://schemas.microsoft.com/office/drawing/2014/main" id="{15831B2A-7FD8-A4BD-CC21-7930E5628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2862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/>
              <a:t>60</a:t>
            </a:r>
          </a:p>
        </p:txBody>
      </p:sp>
      <p:sp>
        <p:nvSpPr>
          <p:cNvPr id="34835" name="Text Box 19">
            <a:extLst>
              <a:ext uri="{FF2B5EF4-FFF2-40B4-BE49-F238E27FC236}">
                <a16:creationId xmlns:a16="http://schemas.microsoft.com/office/drawing/2014/main" id="{C0E00D91-2240-A69D-5CE8-174DDA6B0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953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4836" name="Line 20">
            <a:extLst>
              <a:ext uri="{FF2B5EF4-FFF2-40B4-BE49-F238E27FC236}">
                <a16:creationId xmlns:a16="http://schemas.microsoft.com/office/drawing/2014/main" id="{1B63D187-5DE9-6F2A-34FC-09754F944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953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46" name="Text Box 30">
            <a:extLst>
              <a:ext uri="{FF2B5EF4-FFF2-40B4-BE49-F238E27FC236}">
                <a16:creationId xmlns:a16="http://schemas.microsoft.com/office/drawing/2014/main" id="{D1881B3E-6CA4-0992-D6E7-A20AA3B19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00"/>
            <a:ext cx="6400800" cy="701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/>
              <a:t>4x +6x  + 20 = 80</a:t>
            </a:r>
          </a:p>
        </p:txBody>
      </p:sp>
      <p:grpSp>
        <p:nvGrpSpPr>
          <p:cNvPr id="34849" name="Group 33">
            <a:extLst>
              <a:ext uri="{FF2B5EF4-FFF2-40B4-BE49-F238E27FC236}">
                <a16:creationId xmlns:a16="http://schemas.microsoft.com/office/drawing/2014/main" id="{EFE58525-597A-34A0-7767-578472A07335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133600"/>
            <a:ext cx="1987550" cy="914400"/>
            <a:chOff x="1680" y="1968"/>
            <a:chExt cx="1252" cy="576"/>
          </a:xfrm>
        </p:grpSpPr>
        <p:sp>
          <p:nvSpPr>
            <p:cNvPr id="34847" name="Text Box 31">
              <a:extLst>
                <a:ext uri="{FF2B5EF4-FFF2-40B4-BE49-F238E27FC236}">
                  <a16:creationId xmlns:a16="http://schemas.microsoft.com/office/drawing/2014/main" id="{94CDF166-1CA0-E0F9-38CF-FBE96B207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968"/>
              <a:ext cx="26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FF0000"/>
                  </a:solidFill>
                </a:rPr>
                <a:t>(</a:t>
              </a:r>
            </a:p>
          </p:txBody>
        </p:sp>
        <p:sp>
          <p:nvSpPr>
            <p:cNvPr id="34848" name="Text Box 32">
              <a:extLst>
                <a:ext uri="{FF2B5EF4-FFF2-40B4-BE49-F238E27FC236}">
                  <a16:creationId xmlns:a16="http://schemas.microsoft.com/office/drawing/2014/main" id="{44FDF35C-709A-CDD7-D2BC-8297FCCE5A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014"/>
              <a:ext cx="24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800">
                  <a:solidFill>
                    <a:srgbClr val="FF0000"/>
                  </a:solidFill>
                </a:rPr>
                <a:t>)</a:t>
              </a:r>
            </a:p>
          </p:txBody>
        </p:sp>
      </p:grpSp>
      <p:sp>
        <p:nvSpPr>
          <p:cNvPr id="34850" name="Text Box 34">
            <a:extLst>
              <a:ext uri="{FF2B5EF4-FFF2-40B4-BE49-F238E27FC236}">
                <a16:creationId xmlns:a16="http://schemas.microsoft.com/office/drawing/2014/main" id="{A051C11E-9D30-B400-9CB3-154718EA4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0"/>
            <a:ext cx="6400800" cy="701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/>
              <a:t>10x  + 20 = 80</a:t>
            </a:r>
          </a:p>
        </p:txBody>
      </p:sp>
      <p:sp>
        <p:nvSpPr>
          <p:cNvPr id="34851" name="Line 35">
            <a:extLst>
              <a:ext uri="{FF2B5EF4-FFF2-40B4-BE49-F238E27FC236}">
                <a16:creationId xmlns:a16="http://schemas.microsoft.com/office/drawing/2014/main" id="{34A9AEB3-7168-258C-E1BC-A23155F8D0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953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881CDE68-0928-8892-6A36-C0DE9325D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530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4853" name="Text Box 37">
            <a:extLst>
              <a:ext uri="{FF2B5EF4-FFF2-40B4-BE49-F238E27FC236}">
                <a16:creationId xmlns:a16="http://schemas.microsoft.com/office/drawing/2014/main" id="{268E372E-B905-917E-2D91-510B57899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546725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x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22" grpId="0" autoUpdateAnimBg="0"/>
      <p:bldP spid="34823" grpId="0" autoUpdateAnimBg="0"/>
      <p:bldP spid="34828" grpId="0" autoUpdateAnimBg="0"/>
      <p:bldP spid="34829" grpId="0" autoUpdateAnimBg="0"/>
      <p:bldP spid="34830" grpId="0" autoUpdateAnimBg="0"/>
      <p:bldP spid="34835" grpId="0" autoUpdateAnimBg="0"/>
      <p:bldP spid="34846" grpId="0" animBg="1" autoUpdateAnimBg="0"/>
      <p:bldP spid="34850" grpId="0" animBg="1" autoUpdateAnimBg="0"/>
      <p:bldP spid="34852" grpId="0" autoUpdateAnimBg="0"/>
      <p:bldP spid="3485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BA28451-3C06-886D-8F03-6EDDC78B4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79425"/>
            <a:ext cx="3094038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0">
                <a:solidFill>
                  <a:srgbClr val="DDDDDD"/>
                </a:solidFill>
              </a:rPr>
              <a:t>Algebraic Equations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600" i="1">
                <a:solidFill>
                  <a:srgbClr val="DDDDDD"/>
                </a:solidFill>
              </a:rPr>
              <a:t>C.L.T.</a:t>
            </a:r>
          </a:p>
        </p:txBody>
      </p:sp>
      <p:pic>
        <p:nvPicPr>
          <p:cNvPr id="32771" name="Picture 3">
            <a:extLst>
              <a:ext uri="{FF2B5EF4-FFF2-40B4-BE49-F238E27FC236}">
                <a16:creationId xmlns:a16="http://schemas.microsoft.com/office/drawing/2014/main" id="{0D522041-C21A-AA65-EDD5-2F51895D9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923925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4">
            <a:extLst>
              <a:ext uri="{FF2B5EF4-FFF2-40B4-BE49-F238E27FC236}">
                <a16:creationId xmlns:a16="http://schemas.microsoft.com/office/drawing/2014/main" id="{878A84A9-3ADA-DCAA-8BFA-8263ABE5B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2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9779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3" name="Text Box 5">
            <a:extLst>
              <a:ext uri="{FF2B5EF4-FFF2-40B4-BE49-F238E27FC236}">
                <a16:creationId xmlns:a16="http://schemas.microsoft.com/office/drawing/2014/main" id="{0094D619-53C8-9019-2AB5-579F01C03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814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6F2F0EE3-2ABB-8CCD-FCC2-8939C6E12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581400"/>
            <a:ext cx="862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2BFF26D2-C5EB-9FB2-2D5F-D12F581B3D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191000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ED46F2D7-7274-F9CE-738A-3E6403421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2862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/>
              <a:t>5x</a:t>
            </a:r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2C6361A6-C4A3-30E3-0CE9-CEE3F698A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1910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9B9290B5-4505-CEE9-2B68-763D051A9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28625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/>
              <a:t>80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F3536BC7-1656-2DBA-13C0-4921DC59F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953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1F50605D-902E-AE42-355C-DF2B00392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953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54EA3FD6-C611-AC6E-0A25-B6A2FFB33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00"/>
            <a:ext cx="6400800" cy="701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/>
              <a:t>3x + 2x  + 20 - 8 = 92</a:t>
            </a:r>
          </a:p>
        </p:txBody>
      </p:sp>
      <p:sp>
        <p:nvSpPr>
          <p:cNvPr id="32785" name="Text Box 17">
            <a:extLst>
              <a:ext uri="{FF2B5EF4-FFF2-40B4-BE49-F238E27FC236}">
                <a16:creationId xmlns:a16="http://schemas.microsoft.com/office/drawing/2014/main" id="{0BE55008-7D7E-16A1-9F70-13E86B006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0"/>
            <a:ext cx="6400800" cy="701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/>
              <a:t>5x  + 12 = 92</a:t>
            </a:r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2EF1D35F-73AC-F08F-B145-26AF84F94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953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87" name="Text Box 19">
            <a:extLst>
              <a:ext uri="{FF2B5EF4-FFF2-40B4-BE49-F238E27FC236}">
                <a16:creationId xmlns:a16="http://schemas.microsoft.com/office/drawing/2014/main" id="{04CDE133-0885-432D-21DA-C12D02D9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530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2788" name="Text Box 20">
            <a:extLst>
              <a:ext uri="{FF2B5EF4-FFF2-40B4-BE49-F238E27FC236}">
                <a16:creationId xmlns:a16="http://schemas.microsoft.com/office/drawing/2014/main" id="{5F3C4A67-3754-978B-4373-D5BC87F51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546725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x = 16</a:t>
            </a:r>
          </a:p>
        </p:txBody>
      </p:sp>
      <p:grpSp>
        <p:nvGrpSpPr>
          <p:cNvPr id="32792" name="Group 24">
            <a:extLst>
              <a:ext uri="{FF2B5EF4-FFF2-40B4-BE49-F238E27FC236}">
                <a16:creationId xmlns:a16="http://schemas.microsoft.com/office/drawing/2014/main" id="{D94A5419-CD8D-975A-0905-8897222A3772}"/>
              </a:ext>
            </a:extLst>
          </p:cNvPr>
          <p:cNvGrpSpPr>
            <a:grpSpLocks/>
          </p:cNvGrpSpPr>
          <p:nvPr/>
        </p:nvGrpSpPr>
        <p:grpSpPr bwMode="auto">
          <a:xfrm>
            <a:off x="2228850" y="2057400"/>
            <a:ext cx="3884613" cy="990600"/>
            <a:chOff x="1404" y="1296"/>
            <a:chExt cx="2447" cy="624"/>
          </a:xfrm>
        </p:grpSpPr>
        <p:grpSp>
          <p:nvGrpSpPr>
            <p:cNvPr id="32782" name="Group 14">
              <a:extLst>
                <a:ext uri="{FF2B5EF4-FFF2-40B4-BE49-F238E27FC236}">
                  <a16:creationId xmlns:a16="http://schemas.microsoft.com/office/drawing/2014/main" id="{DCD3EF4F-66B5-80C6-5C08-BEFF8535BC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4" y="1344"/>
              <a:ext cx="1284" cy="576"/>
              <a:chOff x="1680" y="1968"/>
              <a:chExt cx="1244" cy="576"/>
            </a:xfrm>
          </p:grpSpPr>
          <p:sp>
            <p:nvSpPr>
              <p:cNvPr id="32783" name="Text Box 15">
                <a:extLst>
                  <a:ext uri="{FF2B5EF4-FFF2-40B4-BE49-F238E27FC236}">
                    <a16:creationId xmlns:a16="http://schemas.microsoft.com/office/drawing/2014/main" id="{7E525DF3-4607-1A06-1FF4-047625120A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52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rgbClr val="FF0000"/>
                    </a:solidFill>
                  </a:rPr>
                  <a:t>(</a:t>
                </a:r>
              </a:p>
            </p:txBody>
          </p:sp>
          <p:sp>
            <p:nvSpPr>
              <p:cNvPr id="32784" name="Text Box 16">
                <a:extLst>
                  <a:ext uri="{FF2B5EF4-FFF2-40B4-BE49-F238E27FC236}">
                    <a16:creationId xmlns:a16="http://schemas.microsoft.com/office/drawing/2014/main" id="{98E5925C-0EA1-8878-ECC9-1002B5AF74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8" y="2014"/>
                <a:ext cx="236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4800">
                    <a:solidFill>
                      <a:srgbClr val="FF0000"/>
                    </a:solidFill>
                  </a:rPr>
                  <a:t>)</a:t>
                </a:r>
              </a:p>
            </p:txBody>
          </p:sp>
        </p:grpSp>
        <p:grpSp>
          <p:nvGrpSpPr>
            <p:cNvPr id="32789" name="Group 21">
              <a:extLst>
                <a:ext uri="{FF2B5EF4-FFF2-40B4-BE49-F238E27FC236}">
                  <a16:creationId xmlns:a16="http://schemas.microsoft.com/office/drawing/2014/main" id="{CD93AD19-AA6C-3A3F-3FE6-2BCCB94C0B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1296"/>
              <a:ext cx="1019" cy="576"/>
              <a:chOff x="1680" y="1968"/>
              <a:chExt cx="1326" cy="576"/>
            </a:xfrm>
          </p:grpSpPr>
          <p:sp>
            <p:nvSpPr>
              <p:cNvPr id="32790" name="Text Box 22">
                <a:extLst>
                  <a:ext uri="{FF2B5EF4-FFF2-40B4-BE49-F238E27FC236}">
                    <a16:creationId xmlns:a16="http://schemas.microsoft.com/office/drawing/2014/main" id="{2FFFD3C9-5DF2-87DF-907C-30D65D4067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338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rgbClr val="FF0000"/>
                    </a:solidFill>
                  </a:rPr>
                  <a:t>(</a:t>
                </a:r>
              </a:p>
            </p:txBody>
          </p:sp>
          <p:sp>
            <p:nvSpPr>
              <p:cNvPr id="32791" name="Text Box 23">
                <a:extLst>
                  <a:ext uri="{FF2B5EF4-FFF2-40B4-BE49-F238E27FC236}">
                    <a16:creationId xmlns:a16="http://schemas.microsoft.com/office/drawing/2014/main" id="{7BAB8E39-9EEF-D1FF-30E5-A8907C681C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9" y="2014"/>
                <a:ext cx="317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4800">
                    <a:solidFill>
                      <a:srgbClr val="FF0000"/>
                    </a:solidFill>
                  </a:rPr>
                  <a:t>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3" grpId="0" autoUpdateAnimBg="0"/>
      <p:bldP spid="32774" grpId="0" autoUpdateAnimBg="0"/>
      <p:bldP spid="32776" grpId="0" autoUpdateAnimBg="0"/>
      <p:bldP spid="32777" grpId="0" autoUpdateAnimBg="0"/>
      <p:bldP spid="32778" grpId="0" autoUpdateAnimBg="0"/>
      <p:bldP spid="32779" grpId="0" autoUpdateAnimBg="0"/>
      <p:bldP spid="32781" grpId="0" animBg="1" autoUpdateAnimBg="0"/>
      <p:bldP spid="32785" grpId="0" animBg="1" autoUpdateAnimBg="0"/>
      <p:bldP spid="32787" grpId="0" autoUpdateAnimBg="0"/>
      <p:bldP spid="3278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24D4AAD-4797-004E-CDEF-2E00D45AE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79425"/>
            <a:ext cx="3094038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0">
                <a:solidFill>
                  <a:srgbClr val="DDDDDD"/>
                </a:solidFill>
              </a:rPr>
              <a:t>Algebraic Equations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600" i="1">
                <a:solidFill>
                  <a:srgbClr val="DDDDDD"/>
                </a:solidFill>
              </a:rPr>
              <a:t>C.L.T.</a:t>
            </a:r>
          </a:p>
        </p:txBody>
      </p:sp>
      <p:pic>
        <p:nvPicPr>
          <p:cNvPr id="35843" name="Picture 3">
            <a:extLst>
              <a:ext uri="{FF2B5EF4-FFF2-40B4-BE49-F238E27FC236}">
                <a16:creationId xmlns:a16="http://schemas.microsoft.com/office/drawing/2014/main" id="{CD82C764-12F6-3DD5-0AEE-5A46CBC0C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923925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Picture 4">
            <a:extLst>
              <a:ext uri="{FF2B5EF4-FFF2-40B4-BE49-F238E27FC236}">
                <a16:creationId xmlns:a16="http://schemas.microsoft.com/office/drawing/2014/main" id="{FF3165BC-1907-2F19-E786-E4F2ED56E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2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9779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5" name="Text Box 5">
            <a:extLst>
              <a:ext uri="{FF2B5EF4-FFF2-40B4-BE49-F238E27FC236}">
                <a16:creationId xmlns:a16="http://schemas.microsoft.com/office/drawing/2014/main" id="{219C5115-1A8E-7278-8CF3-41A23A7BA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784725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B3F930F8-F63B-0E62-FA07-890BB37E9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3788" y="4800600"/>
            <a:ext cx="862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35847" name="Line 7">
            <a:extLst>
              <a:ext uri="{FF2B5EF4-FFF2-40B4-BE49-F238E27FC236}">
                <a16:creationId xmlns:a16="http://schemas.microsoft.com/office/drawing/2014/main" id="{B6019819-8120-0904-A6D0-2833B167B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486400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2894698C-971A-707A-9D2A-7F669B3F9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4286250"/>
            <a:ext cx="174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/>
              <a:t>2x + 12</a:t>
            </a:r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1D053E4A-E8B4-9998-D88C-0F4E24BBB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35850" name="Rectangle 10">
            <a:extLst>
              <a:ext uri="{FF2B5EF4-FFF2-40B4-BE49-F238E27FC236}">
                <a16:creationId xmlns:a16="http://schemas.microsoft.com/office/drawing/2014/main" id="{7323F963-2AEC-6BCB-D27A-470C3D07A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286250"/>
            <a:ext cx="94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/>
              <a:t>122</a:t>
            </a:r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9530EC48-2BAB-AFE8-E4DA-A3F308B3D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14045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852" name="Line 12">
            <a:extLst>
              <a:ext uri="{FF2B5EF4-FFF2-40B4-BE49-F238E27FC236}">
                <a16:creationId xmlns:a16="http://schemas.microsoft.com/office/drawing/2014/main" id="{C13F1DDF-C9EA-E0B9-1561-BE3D7B08D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61722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E2B11A5F-37CA-72EE-1C07-3F79AAF46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57400"/>
            <a:ext cx="6400800" cy="701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/>
              <a:t>6x  + 15 = 125 + 4x</a:t>
            </a:r>
          </a:p>
        </p:txBody>
      </p:sp>
      <p:sp>
        <p:nvSpPr>
          <p:cNvPr id="35854" name="Text Box 14">
            <a:extLst>
              <a:ext uri="{FF2B5EF4-FFF2-40B4-BE49-F238E27FC236}">
                <a16:creationId xmlns:a16="http://schemas.microsoft.com/office/drawing/2014/main" id="{476D926A-D638-609B-C739-AB04E325E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52800"/>
            <a:ext cx="6400800" cy="701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/>
              <a:t>6x </a:t>
            </a:r>
            <a:r>
              <a:rPr lang="en-US" altLang="en-US" sz="4000">
                <a:solidFill>
                  <a:srgbClr val="00CC00"/>
                </a:solidFill>
              </a:rPr>
              <a:t>– 4x</a:t>
            </a:r>
            <a:r>
              <a:rPr lang="en-US" altLang="en-US" sz="4000"/>
              <a:t>  + 12 = 122 + 4x </a:t>
            </a:r>
            <a:r>
              <a:rPr lang="en-US" altLang="en-US" sz="4000">
                <a:solidFill>
                  <a:srgbClr val="00CC00"/>
                </a:solidFill>
              </a:rPr>
              <a:t>– 4x</a:t>
            </a:r>
          </a:p>
        </p:txBody>
      </p:sp>
      <p:sp>
        <p:nvSpPr>
          <p:cNvPr id="35855" name="Line 15">
            <a:extLst>
              <a:ext uri="{FF2B5EF4-FFF2-40B4-BE49-F238E27FC236}">
                <a16:creationId xmlns:a16="http://schemas.microsoft.com/office/drawing/2014/main" id="{18BEA245-EF3F-2E47-EE79-5584CD6162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172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5856" name="Text Box 16">
            <a:extLst>
              <a:ext uri="{FF2B5EF4-FFF2-40B4-BE49-F238E27FC236}">
                <a16:creationId xmlns:a16="http://schemas.microsoft.com/office/drawing/2014/main" id="{8F98DEE2-074E-456F-54CF-62CC229AD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06425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857" name="Text Box 17">
            <a:extLst>
              <a:ext uri="{FF2B5EF4-FFF2-40B4-BE49-F238E27FC236}">
                <a16:creationId xmlns:a16="http://schemas.microsoft.com/office/drawing/2014/main" id="{F129F2C9-C609-FA66-EEDA-E8C91F95F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546725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2x = 110</a:t>
            </a:r>
          </a:p>
        </p:txBody>
      </p:sp>
      <p:sp>
        <p:nvSpPr>
          <p:cNvPr id="35866" name="AutoShape 26">
            <a:extLst>
              <a:ext uri="{FF2B5EF4-FFF2-40B4-BE49-F238E27FC236}">
                <a16:creationId xmlns:a16="http://schemas.microsoft.com/office/drawing/2014/main" id="{FAD96876-36F5-6923-5892-81FFCDF648B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29000" y="2514600"/>
            <a:ext cx="3349625" cy="4572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0 h 21600"/>
              <a:gd name="T6" fmla="*/ 2700 w 21600"/>
              <a:gd name="T7" fmla="*/ 10799 h 21600"/>
              <a:gd name="T8" fmla="*/ 10800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67" name="Text Box 27">
            <a:extLst>
              <a:ext uri="{FF2B5EF4-FFF2-40B4-BE49-F238E27FC236}">
                <a16:creationId xmlns:a16="http://schemas.microsoft.com/office/drawing/2014/main" id="{B1E850E4-F8DD-9090-4ED3-C18ACF1F3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200400"/>
            <a:ext cx="201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(        )</a:t>
            </a:r>
          </a:p>
        </p:txBody>
      </p:sp>
      <p:sp>
        <p:nvSpPr>
          <p:cNvPr id="35868" name="Text Box 28">
            <a:extLst>
              <a:ext uri="{FF2B5EF4-FFF2-40B4-BE49-F238E27FC236}">
                <a16:creationId xmlns:a16="http://schemas.microsoft.com/office/drawing/2014/main" id="{BB0CF817-3054-66D0-8294-FAF0D8B6B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3200400"/>
            <a:ext cx="201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(        )</a:t>
            </a:r>
          </a:p>
        </p:txBody>
      </p:sp>
      <p:grpSp>
        <p:nvGrpSpPr>
          <p:cNvPr id="35872" name="Group 32">
            <a:extLst>
              <a:ext uri="{FF2B5EF4-FFF2-40B4-BE49-F238E27FC236}">
                <a16:creationId xmlns:a16="http://schemas.microsoft.com/office/drawing/2014/main" id="{C8B3D6F5-AC87-B4A0-1B4A-4284ADB3E83D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5715000"/>
            <a:ext cx="381000" cy="990600"/>
            <a:chOff x="2496" y="3600"/>
            <a:chExt cx="240" cy="624"/>
          </a:xfrm>
        </p:grpSpPr>
        <p:sp>
          <p:nvSpPr>
            <p:cNvPr id="35870" name="Line 30">
              <a:extLst>
                <a:ext uri="{FF2B5EF4-FFF2-40B4-BE49-F238E27FC236}">
                  <a16:creationId xmlns:a16="http://schemas.microsoft.com/office/drawing/2014/main" id="{88DAE2C5-D696-E3E8-7493-A1480C0D08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600"/>
              <a:ext cx="192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5871" name="Line 31">
              <a:extLst>
                <a:ext uri="{FF2B5EF4-FFF2-40B4-BE49-F238E27FC236}">
                  <a16:creationId xmlns:a16="http://schemas.microsoft.com/office/drawing/2014/main" id="{699C6EA0-83C8-7F86-2232-A9D1AC02C1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3984"/>
              <a:ext cx="192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35873" name="Text Box 33">
            <a:extLst>
              <a:ext uri="{FF2B5EF4-FFF2-40B4-BE49-F238E27FC236}">
                <a16:creationId xmlns:a16="http://schemas.microsoft.com/office/drawing/2014/main" id="{5A43D6A0-CDDD-E031-BA9D-F9301078C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867400"/>
            <a:ext cx="2133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 = 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5" grpId="0" autoUpdateAnimBg="0"/>
      <p:bldP spid="35846" grpId="0" autoUpdateAnimBg="0"/>
      <p:bldP spid="35848" grpId="0" autoUpdateAnimBg="0"/>
      <p:bldP spid="35849" grpId="0" autoUpdateAnimBg="0"/>
      <p:bldP spid="35850" grpId="0" autoUpdateAnimBg="0"/>
      <p:bldP spid="35851" grpId="0" autoUpdateAnimBg="0"/>
      <p:bldP spid="35853" grpId="0" animBg="1" autoUpdateAnimBg="0"/>
      <p:bldP spid="35854" grpId="0" animBg="1" autoUpdateAnimBg="0"/>
      <p:bldP spid="35856" grpId="0" autoUpdateAnimBg="0"/>
      <p:bldP spid="35857" grpId="0" autoUpdateAnimBg="0"/>
      <p:bldP spid="35867" grpId="0" autoUpdateAnimBg="0"/>
      <p:bldP spid="35868" grpId="0" autoUpdateAnimBg="0"/>
      <p:bldP spid="35873" grpId="0" autoUpdateAnimBg="0"/>
    </p:bldLst>
  </p:timing>
</p:sld>
</file>

<file path=ppt/theme/theme1.xml><?xml version="1.0" encoding="utf-8"?>
<a:theme xmlns:a="http://schemas.openxmlformats.org/drawingml/2006/main" name="Checkers">
  <a:themeElements>
    <a:clrScheme name="Checkers 1">
      <a:dk1>
        <a:srgbClr val="000000"/>
      </a:dk1>
      <a:lt1>
        <a:srgbClr val="83C1C0"/>
      </a:lt1>
      <a:dk2>
        <a:srgbClr val="FFFFFF"/>
      </a:dk2>
      <a:lt2>
        <a:srgbClr val="009999"/>
      </a:lt2>
      <a:accent1>
        <a:srgbClr val="C0C0C0"/>
      </a:accent1>
      <a:accent2>
        <a:srgbClr val="00EEE8"/>
      </a:accent2>
      <a:accent3>
        <a:srgbClr val="C1DDDC"/>
      </a:accent3>
      <a:accent4>
        <a:srgbClr val="000000"/>
      </a:accent4>
      <a:accent5>
        <a:srgbClr val="DCDCDC"/>
      </a:accent5>
      <a:accent6>
        <a:srgbClr val="00D8D2"/>
      </a:accent6>
      <a:hlink>
        <a:srgbClr val="FFFFFF"/>
      </a:hlink>
      <a:folHlink>
        <a:srgbClr val="CFD1E7"/>
      </a:folHlink>
    </a:clrScheme>
    <a:fontScheme name="Checke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heckers 1">
        <a:dk1>
          <a:srgbClr val="000000"/>
        </a:dk1>
        <a:lt1>
          <a:srgbClr val="83C1C0"/>
        </a:lt1>
        <a:dk2>
          <a:srgbClr val="FFFFFF"/>
        </a:dk2>
        <a:lt2>
          <a:srgbClr val="009999"/>
        </a:lt2>
        <a:accent1>
          <a:srgbClr val="C0C0C0"/>
        </a:accent1>
        <a:accent2>
          <a:srgbClr val="00EEE8"/>
        </a:accent2>
        <a:accent3>
          <a:srgbClr val="C1DDDC"/>
        </a:accent3>
        <a:accent4>
          <a:srgbClr val="000000"/>
        </a:accent4>
        <a:accent5>
          <a:srgbClr val="DCDCDC"/>
        </a:accent5>
        <a:accent6>
          <a:srgbClr val="00D8D2"/>
        </a:accent6>
        <a:hlink>
          <a:srgbClr val="FFFFFF"/>
        </a:hlink>
        <a:folHlink>
          <a:srgbClr val="CFD1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2">
        <a:dk1>
          <a:srgbClr val="000000"/>
        </a:dk1>
        <a:lt1>
          <a:srgbClr val="FFFFFF"/>
        </a:lt1>
        <a:dk2>
          <a:srgbClr val="5F5F5F"/>
        </a:dk2>
        <a:lt2>
          <a:srgbClr val="47979D"/>
        </a:lt2>
        <a:accent1>
          <a:srgbClr val="DDDDDD"/>
        </a:accent1>
        <a:accent2>
          <a:srgbClr val="9DCDCD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EBABA"/>
        </a:accent6>
        <a:hlink>
          <a:srgbClr val="AFCDE3"/>
        </a:hlink>
        <a:folHlink>
          <a:srgbClr val="CFD1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ers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1923</TotalTime>
  <Words>406</Words>
  <Application>Microsoft Office PowerPoint</Application>
  <PresentationFormat>On-screen Show (4:3)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Wingdings</vt:lpstr>
      <vt:lpstr>Arial</vt:lpstr>
      <vt:lpstr>Checkers</vt:lpstr>
      <vt:lpstr>March 1, 2006 Mr. Galilei Monessen High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Company>California University of 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Multip Step Equations</dc:title>
  <dc:creator>Student</dc:creator>
  <cp:lastModifiedBy>Nayan GRIFFITHS</cp:lastModifiedBy>
  <cp:revision>62</cp:revision>
  <dcterms:created xsi:type="dcterms:W3CDTF">2002-10-10T16:39:21Z</dcterms:created>
  <dcterms:modified xsi:type="dcterms:W3CDTF">2023-03-12T17:38:44Z</dcterms:modified>
</cp:coreProperties>
</file>